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58" r:id="rId4"/>
    <p:sldId id="259" r:id="rId5"/>
    <p:sldId id="261" r:id="rId6"/>
    <p:sldId id="260" r:id="rId7"/>
  </p:sldIdLst>
  <p:sldSz cx="10080625" cy="5670550"/>
  <p:notesSz cx="7772400" cy="10058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372837" cy="502563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t" anchorCtr="0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400" b="0" i="0" u="none" strike="noStrike" kern="1200" cap="none" spc="0" baseline="0">
              <a:solidFill>
                <a:srgbClr val="000000"/>
              </a:solidFill>
              <a:uFillTx/>
              <a:latin typeface="Liberation Sans" pitchFamily="18"/>
              <a:ea typeface="Noto Sans CJK SC Regular" pitchFamily="2"/>
              <a:cs typeface="Lohit Devanagari" pitchFamily="2"/>
            </a:endParaRPr>
          </a:p>
        </p:txBody>
      </p:sp>
      <p:sp>
        <p:nvSpPr>
          <p:cNvPr id="3" name="Date Placeholder 2"/>
          <p:cNvSpPr txBox="1">
            <a:spLocks noGrp="1"/>
          </p:cNvSpPr>
          <p:nvPr>
            <p:ph type="dt" sz="quarter" idx="1"/>
          </p:nvPr>
        </p:nvSpPr>
        <p:spPr>
          <a:xfrm>
            <a:off x="4399196" y="0"/>
            <a:ext cx="3372837" cy="502563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t" anchorCtr="0" compatLnSpc="0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400" b="0" i="0" u="none" strike="noStrike" kern="1200" cap="none" spc="0" baseline="0">
              <a:solidFill>
                <a:srgbClr val="000000"/>
              </a:solidFill>
              <a:uFillTx/>
              <a:latin typeface="Liberation Sans" pitchFamily="18"/>
              <a:ea typeface="Noto Sans CJK SC Regular" pitchFamily="2"/>
              <a:cs typeface="Lohit Devanagari" pitchFamily="2"/>
            </a:endParaRPr>
          </a:p>
        </p:txBody>
      </p:sp>
      <p:sp>
        <p:nvSpPr>
          <p:cNvPr id="4" name="Footer Placeholder 3"/>
          <p:cNvSpPr txBox="1">
            <a:spLocks noGrp="1"/>
          </p:cNvSpPr>
          <p:nvPr>
            <p:ph type="ftr" sz="quarter" idx="2"/>
          </p:nvPr>
        </p:nvSpPr>
        <p:spPr>
          <a:xfrm>
            <a:off x="0" y="9555480"/>
            <a:ext cx="3372837" cy="502563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b" anchorCtr="0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400" b="0" i="0" u="none" strike="noStrike" kern="1200" cap="none" spc="0" baseline="0">
              <a:solidFill>
                <a:srgbClr val="000000"/>
              </a:solidFill>
              <a:uFillTx/>
              <a:latin typeface="Liberation Sans" pitchFamily="18"/>
              <a:ea typeface="Noto Sans CJK SC Regular" pitchFamily="2"/>
              <a:cs typeface="Lohit Devanagari" pitchFamily="2"/>
            </a:endParaRPr>
          </a:p>
        </p:txBody>
      </p:sp>
      <p:sp>
        <p:nvSpPr>
          <p:cNvPr id="5" name="Slide Number Placeholder 4"/>
          <p:cNvSpPr txBox="1">
            <a:spLocks noGrp="1"/>
          </p:cNvSpPr>
          <p:nvPr>
            <p:ph type="sldNum" sz="quarter" idx="3"/>
          </p:nvPr>
        </p:nvSpPr>
        <p:spPr>
          <a:xfrm>
            <a:off x="4399196" y="9555480"/>
            <a:ext cx="3372837" cy="502563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b" anchorCtr="0" compatLnSpc="0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42585C0D-395E-4138-B160-A81AC1FDB75C}" type="slidenum">
              <a:t>‹#›</a:t>
            </a:fld>
            <a:endParaRPr lang="en-US" sz="1400" b="0" i="0" u="none" strike="noStrike" kern="1200" cap="none" spc="0" baseline="0">
              <a:solidFill>
                <a:srgbClr val="000000"/>
              </a:solidFill>
              <a:uFillTx/>
              <a:latin typeface="Liberation Sans" pitchFamily="18"/>
              <a:ea typeface="Noto Sans CJK SC Regular" pitchFamily="2"/>
              <a:cs typeface="Lohit Devanagari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1616447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>
          <a:xfrm>
            <a:off x="533515" y="764282"/>
            <a:ext cx="6704636" cy="3771360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3"/>
          </p:nvPr>
        </p:nvSpPr>
        <p:spPr>
          <a:xfrm>
            <a:off x="777240" y="4777557"/>
            <a:ext cx="6217563" cy="4525923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lvl="0"/>
            <a:endParaRPr lang="en-US"/>
          </a:p>
        </p:txBody>
      </p:sp>
      <p:sp>
        <p:nvSpPr>
          <p:cNvPr id="4" name="Header Placeholder 3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372837" cy="502563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400" b="0" i="0" u="none" strike="noStrike" kern="1200" cap="none" spc="0" baseline="0">
                <a:solidFill>
                  <a:srgbClr val="000000"/>
                </a:solidFill>
                <a:uFillTx/>
                <a:latin typeface="Liberation Serif" pitchFamily="18"/>
                <a:ea typeface="DejaVu Sans" pitchFamily="2"/>
                <a:cs typeface="DejaVu Sans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5" name="Date Placeholder 4"/>
          <p:cNvSpPr txBox="1">
            <a:spLocks noGrp="1"/>
          </p:cNvSpPr>
          <p:nvPr>
            <p:ph type="dt" idx="1"/>
          </p:nvPr>
        </p:nvSpPr>
        <p:spPr>
          <a:xfrm>
            <a:off x="4399196" y="0"/>
            <a:ext cx="3372837" cy="502563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>
            <a:lvl1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400" b="0" i="0" u="none" strike="noStrike" kern="1200" cap="none" spc="0" baseline="0">
                <a:solidFill>
                  <a:srgbClr val="000000"/>
                </a:solidFill>
                <a:uFillTx/>
                <a:latin typeface="Liberation Serif" pitchFamily="18"/>
                <a:ea typeface="DejaVu Sans" pitchFamily="2"/>
                <a:cs typeface="DejaVu Sans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4"/>
          </p:nvPr>
        </p:nvSpPr>
        <p:spPr>
          <a:xfrm>
            <a:off x="0" y="9555480"/>
            <a:ext cx="3372837" cy="502563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>
            <a:noAutofit/>
          </a:bodyPr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400" b="0" i="0" u="none" strike="noStrike" kern="1200" cap="none" spc="0" baseline="0">
                <a:solidFill>
                  <a:srgbClr val="000000"/>
                </a:solidFill>
                <a:uFillTx/>
                <a:latin typeface="Liberation Serif" pitchFamily="18"/>
                <a:ea typeface="DejaVu Sans" pitchFamily="2"/>
                <a:cs typeface="DejaVu Sans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xfrm>
            <a:off x="4399196" y="9555480"/>
            <a:ext cx="3372837" cy="502563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>
            <a:noAutofit/>
          </a:bodyPr>
          <a:lstStyle>
            <a:lvl1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400" b="0" i="0" u="none" strike="noStrike" kern="1200" cap="none" spc="0" baseline="0">
                <a:solidFill>
                  <a:srgbClr val="000000"/>
                </a:solidFill>
                <a:uFillTx/>
                <a:latin typeface="Liberation Serif" pitchFamily="18"/>
                <a:ea typeface="DejaVu Sans" pitchFamily="2"/>
                <a:cs typeface="DejaVu Sans" pitchFamily="2"/>
              </a:defRPr>
            </a:lvl1pPr>
          </a:lstStyle>
          <a:p>
            <a:pPr lvl="0"/>
            <a:fld id="{43AC9094-3242-440D-9EBB-FF8E9C0251FF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2614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5999" marR="0" lvl="0" indent="-215999" defTabSz="914400" rtl="0" fontAlgn="auto" hangingPunct="0">
      <a:lnSpc>
        <a:spcPct val="100000"/>
      </a:lnSpc>
      <a:spcBef>
        <a:spcPts val="0"/>
      </a:spcBef>
      <a:spcAft>
        <a:spcPts val="0"/>
      </a:spcAft>
      <a:buNone/>
      <a:tabLst/>
      <a:defRPr lang="en-US" sz="2000" b="0" i="0" u="none" strike="noStrike" kern="1200" cap="none" spc="0" baseline="0">
        <a:solidFill>
          <a:srgbClr val="000000"/>
        </a:solidFill>
        <a:highlight>
          <a:scrgbClr r="0" g="0" b="0">
            <a:alpha val="0"/>
          </a:scrgbClr>
        </a:highlight>
        <a:uFillTx/>
        <a:latin typeface="Liberation Sans" pitchFamily="18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6"/>
          <p:cNvSpPr txBox="1"/>
          <p:nvPr/>
        </p:nvSpPr>
        <p:spPr>
          <a:xfrm>
            <a:off x="4399196" y="9555480"/>
            <a:ext cx="3372837" cy="502563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CCA5981F-B950-4B06-8FBF-84063B569250}" type="slidenum">
              <a:t>1</a:t>
            </a:fld>
            <a:endParaRPr lang="en-US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DejaVu Sans" pitchFamily="2"/>
              <a:cs typeface="DejaVu Sans" pitchFamily="2"/>
            </a:endParaRPr>
          </a:p>
        </p:txBody>
      </p:sp>
      <p:sp>
        <p:nvSpPr>
          <p:cNvPr id="3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533396" y="763588"/>
            <a:ext cx="6704015" cy="3771899"/>
          </a:xfrm>
          <a:solidFill>
            <a:srgbClr val="729FCF"/>
          </a:solidFill>
          <a:ln w="25402">
            <a:solidFill>
              <a:srgbClr val="3465A4"/>
            </a:solidFill>
            <a:prstDash val="solid"/>
          </a:ln>
        </p:spPr>
      </p:sp>
      <p:sp>
        <p:nvSpPr>
          <p:cNvPr id="4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9006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6"/>
          <p:cNvSpPr txBox="1"/>
          <p:nvPr/>
        </p:nvSpPr>
        <p:spPr>
          <a:xfrm>
            <a:off x="4399196" y="9555480"/>
            <a:ext cx="3372837" cy="502563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BDE3DFFE-3E9A-411A-9D8D-79A2BF88F6B3}" type="slidenum">
              <a:t>2</a:t>
            </a:fld>
            <a:endParaRPr lang="en-US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DejaVu Sans" pitchFamily="2"/>
              <a:cs typeface="DejaVu Sans" pitchFamily="2"/>
            </a:endParaRPr>
          </a:p>
        </p:txBody>
      </p:sp>
      <p:sp>
        <p:nvSpPr>
          <p:cNvPr id="3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533400" y="763588"/>
            <a:ext cx="6704013" cy="3771900"/>
          </a:xfrm>
          <a:solidFill>
            <a:srgbClr val="729FCF"/>
          </a:solidFill>
          <a:ln w="25402">
            <a:solidFill>
              <a:srgbClr val="3465A4"/>
            </a:solidFill>
            <a:prstDash val="solid"/>
          </a:ln>
        </p:spPr>
      </p:sp>
      <p:sp>
        <p:nvSpPr>
          <p:cNvPr id="4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1581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6"/>
          <p:cNvSpPr txBox="1"/>
          <p:nvPr/>
        </p:nvSpPr>
        <p:spPr>
          <a:xfrm>
            <a:off x="4399196" y="9555480"/>
            <a:ext cx="3372837" cy="502563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79D21C5A-D730-48E1-9E13-282B2FC834AD}" type="slidenum">
              <a:t>3</a:t>
            </a:fld>
            <a:endParaRPr lang="en-US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DejaVu Sans" pitchFamily="2"/>
              <a:cs typeface="DejaVu Sans" pitchFamily="2"/>
            </a:endParaRPr>
          </a:p>
        </p:txBody>
      </p:sp>
      <p:sp>
        <p:nvSpPr>
          <p:cNvPr id="3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533400" y="763588"/>
            <a:ext cx="6704013" cy="3771900"/>
          </a:xfrm>
          <a:solidFill>
            <a:srgbClr val="729FCF"/>
          </a:solidFill>
          <a:ln w="25402">
            <a:solidFill>
              <a:srgbClr val="3465A4"/>
            </a:solidFill>
            <a:prstDash val="solid"/>
          </a:ln>
        </p:spPr>
      </p:sp>
      <p:sp>
        <p:nvSpPr>
          <p:cNvPr id="4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9901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6"/>
          <p:cNvSpPr txBox="1"/>
          <p:nvPr/>
        </p:nvSpPr>
        <p:spPr>
          <a:xfrm>
            <a:off x="4399196" y="9555480"/>
            <a:ext cx="3372837" cy="502563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CC008874-AECD-45C4-A0F6-CC9EBBE769BC}" type="slidenum">
              <a:t>4</a:t>
            </a:fld>
            <a:endParaRPr lang="en-US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DejaVu Sans" pitchFamily="2"/>
              <a:cs typeface="DejaVu Sans" pitchFamily="2"/>
            </a:endParaRPr>
          </a:p>
        </p:txBody>
      </p:sp>
      <p:sp>
        <p:nvSpPr>
          <p:cNvPr id="3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533396" y="763588"/>
            <a:ext cx="6704015" cy="3771899"/>
          </a:xfrm>
          <a:solidFill>
            <a:srgbClr val="729FCF"/>
          </a:solidFill>
          <a:ln w="25402">
            <a:solidFill>
              <a:srgbClr val="3465A4"/>
            </a:solidFill>
            <a:prstDash val="solid"/>
          </a:ln>
        </p:spPr>
      </p:sp>
      <p:sp>
        <p:nvSpPr>
          <p:cNvPr id="4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5676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6"/>
          <p:cNvSpPr txBox="1"/>
          <p:nvPr/>
        </p:nvSpPr>
        <p:spPr>
          <a:xfrm>
            <a:off x="4399196" y="9555480"/>
            <a:ext cx="3372837" cy="502563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28F6A0E5-6EAE-470E-A775-E1AC86863C96}" type="slidenum">
              <a:t>5</a:t>
            </a:fld>
            <a:endParaRPr lang="en-US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DejaVu Sans" pitchFamily="2"/>
              <a:cs typeface="DejaVu Sans" pitchFamily="2"/>
            </a:endParaRPr>
          </a:p>
        </p:txBody>
      </p:sp>
      <p:sp>
        <p:nvSpPr>
          <p:cNvPr id="3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533400" y="763588"/>
            <a:ext cx="6704013" cy="3771900"/>
          </a:xfrm>
          <a:solidFill>
            <a:srgbClr val="729FCF"/>
          </a:solidFill>
          <a:ln w="25402">
            <a:solidFill>
              <a:srgbClr val="3465A4"/>
            </a:solidFill>
            <a:prstDash val="solid"/>
          </a:ln>
        </p:spPr>
      </p:sp>
      <p:sp>
        <p:nvSpPr>
          <p:cNvPr id="4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6447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6"/>
          <p:cNvSpPr txBox="1"/>
          <p:nvPr/>
        </p:nvSpPr>
        <p:spPr>
          <a:xfrm>
            <a:off x="4399196" y="9555480"/>
            <a:ext cx="3372837" cy="502563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F9D96B46-8EC4-4CB7-AE03-64D89AD8D161}" type="slidenum">
              <a:t>6</a:t>
            </a:fld>
            <a:endParaRPr lang="en-US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DejaVu Sans" pitchFamily="2"/>
              <a:cs typeface="DejaVu Sans" pitchFamily="2"/>
            </a:endParaRPr>
          </a:p>
        </p:txBody>
      </p:sp>
      <p:sp>
        <p:nvSpPr>
          <p:cNvPr id="3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533396" y="763588"/>
            <a:ext cx="6704015" cy="3771899"/>
          </a:xfrm>
          <a:solidFill>
            <a:srgbClr val="729FCF"/>
          </a:solidFill>
          <a:ln w="25402">
            <a:solidFill>
              <a:srgbClr val="3465A4"/>
            </a:solidFill>
            <a:prstDash val="solid"/>
          </a:ln>
        </p:spPr>
      </p:sp>
      <p:sp>
        <p:nvSpPr>
          <p:cNvPr id="4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5342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ctrTitle"/>
          </p:nvPr>
        </p:nvSpPr>
        <p:spPr>
          <a:xfrm>
            <a:off x="1260472" y="928692"/>
            <a:ext cx="7559673" cy="1973266"/>
          </a:xfrm>
        </p:spPr>
        <p:txBody>
          <a:bodyPr anchor="b"/>
          <a:lstStyle>
            <a:lvl1pPr>
              <a:defRPr sz="6000"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 txBox="1">
            <a:spLocks noGrp="1"/>
          </p:cNvSpPr>
          <p:nvPr>
            <p:ph type="subTitle" idx="1"/>
          </p:nvPr>
        </p:nvSpPr>
        <p:spPr>
          <a:xfrm>
            <a:off x="1260472" y="2978145"/>
            <a:ext cx="7559673" cy="1370008"/>
          </a:xfrm>
        </p:spPr>
        <p:txBody>
          <a:bodyPr anchorCtr="1"/>
          <a:lstStyle>
            <a:lvl1pPr algn="ctr">
              <a:defRPr sz="2400"/>
            </a:lvl1pPr>
          </a:lstStyle>
          <a:p>
            <a:pPr lvl="0"/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D602415-3566-452F-9220-8CE527C30708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0250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19A2358-1101-45AC-943C-A4104AF13F67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4462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 txBox="1">
            <a:spLocks noGrp="1"/>
          </p:cNvSpPr>
          <p:nvPr>
            <p:ph type="title" orient="vert"/>
          </p:nvPr>
        </p:nvSpPr>
        <p:spPr>
          <a:xfrm>
            <a:off x="7308854" y="225427"/>
            <a:ext cx="2266953" cy="4389440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 txBox="1">
            <a:spLocks noGrp="1"/>
          </p:cNvSpPr>
          <p:nvPr>
            <p:ph type="body" orient="vert" idx="1"/>
          </p:nvPr>
        </p:nvSpPr>
        <p:spPr>
          <a:xfrm>
            <a:off x="503240" y="225427"/>
            <a:ext cx="6653210" cy="4389440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116C364-E1EB-4278-8C40-749B1EFBB735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3124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FB65FE6-B698-46BC-BA6A-F4C9D3560E9E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4388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687391" y="1414467"/>
            <a:ext cx="8694736" cy="2357432"/>
          </a:xfrm>
        </p:spPr>
        <p:txBody>
          <a:bodyPr anchor="b"/>
          <a:lstStyle>
            <a:lvl1pPr>
              <a:defRPr sz="6000"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687391" y="3794129"/>
            <a:ext cx="8694736" cy="1241426"/>
          </a:xfrm>
        </p:spPr>
        <p:txBody>
          <a:bodyPr/>
          <a:lstStyle>
            <a:lvl1pPr>
              <a:defRPr sz="2400">
                <a:solidFill>
                  <a:srgbClr val="898989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5C32A8A-86BF-4967-B249-A4AF39DF16DA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0628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503240" y="1327151"/>
            <a:ext cx="4459291" cy="328771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 txBox="1">
            <a:spLocks noGrp="1"/>
          </p:cNvSpPr>
          <p:nvPr>
            <p:ph idx="2"/>
          </p:nvPr>
        </p:nvSpPr>
        <p:spPr>
          <a:xfrm>
            <a:off x="5114925" y="1327151"/>
            <a:ext cx="4460872" cy="328771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3F30B7C-7D08-41A6-8787-8AC4D653E8C0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8480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693736" y="301623"/>
            <a:ext cx="8694736" cy="1096959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693736" y="1390646"/>
            <a:ext cx="4265611" cy="681035"/>
          </a:xfrm>
        </p:spPr>
        <p:txBody>
          <a:bodyPr anchor="b"/>
          <a:lstStyle>
            <a:lvl1pPr>
              <a:defRPr sz="2400" b="1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 txBox="1">
            <a:spLocks noGrp="1"/>
          </p:cNvSpPr>
          <p:nvPr>
            <p:ph idx="2"/>
          </p:nvPr>
        </p:nvSpPr>
        <p:spPr>
          <a:xfrm>
            <a:off x="693736" y="2071692"/>
            <a:ext cx="4265611" cy="3046415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 txBox="1">
            <a:spLocks noGrp="1"/>
          </p:cNvSpPr>
          <p:nvPr>
            <p:ph type="body" idx="3"/>
          </p:nvPr>
        </p:nvSpPr>
        <p:spPr>
          <a:xfrm>
            <a:off x="5103815" y="1390646"/>
            <a:ext cx="4284658" cy="681035"/>
          </a:xfrm>
        </p:spPr>
        <p:txBody>
          <a:bodyPr anchor="b"/>
          <a:lstStyle>
            <a:lvl1pPr>
              <a:defRPr sz="2400" b="1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 txBox="1">
            <a:spLocks noGrp="1"/>
          </p:cNvSpPr>
          <p:nvPr>
            <p:ph idx="4"/>
          </p:nvPr>
        </p:nvSpPr>
        <p:spPr>
          <a:xfrm>
            <a:off x="5103815" y="2071692"/>
            <a:ext cx="4284658" cy="3046415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8" name="Footer Placeholder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9" name="Slide Number Placehold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A1CCB02-485B-4F6E-B870-F0CE2179D8FD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06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4" name="Footer Placeholder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5" name="Slide Number Placehold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240E1D5-FA4F-4535-A454-0942EA1AA725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5693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3" name="Footer Placeholder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4" name="Slide Number Placehold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3740944-3807-495C-AB0D-275EA924F3AF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4825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693736" y="377820"/>
            <a:ext cx="3251204" cy="1323978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4286249" y="815973"/>
            <a:ext cx="5102223" cy="4030666"/>
          </a:xfrm>
        </p:spPr>
        <p:txBody>
          <a:bodyPr/>
          <a:lstStyle>
            <a:lvl1pPr>
              <a:defRPr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2"/>
          </p:nvPr>
        </p:nvSpPr>
        <p:spPr>
          <a:xfrm>
            <a:off x="693736" y="1701798"/>
            <a:ext cx="3251204" cy="3151186"/>
          </a:xfrm>
        </p:spPr>
        <p:txBody>
          <a:bodyPr/>
          <a:lstStyle>
            <a:lvl1pPr>
              <a:defRPr sz="16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57064EE-44AF-4A43-91E0-B59B05C9633D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5963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693736" y="377820"/>
            <a:ext cx="3251204" cy="1323978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 txBox="1">
            <a:spLocks noGrp="1"/>
          </p:cNvSpPr>
          <p:nvPr>
            <p:ph type="pic" idx="1"/>
          </p:nvPr>
        </p:nvSpPr>
        <p:spPr>
          <a:xfrm>
            <a:off x="4286249" y="815973"/>
            <a:ext cx="5102223" cy="4030666"/>
          </a:xfrm>
        </p:spPr>
        <p:txBody>
          <a:bodyPr/>
          <a:lstStyle>
            <a:lvl1pPr>
              <a:defRPr lang="en-GB"/>
            </a:lvl1pPr>
          </a:lstStyle>
          <a:p>
            <a:pPr lvl="0"/>
            <a:endParaRPr lang="en-GB"/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2"/>
          </p:nvPr>
        </p:nvSpPr>
        <p:spPr>
          <a:xfrm>
            <a:off x="693736" y="1701798"/>
            <a:ext cx="3251204" cy="3151186"/>
          </a:xfrm>
        </p:spPr>
        <p:txBody>
          <a:bodyPr/>
          <a:lstStyle>
            <a:lvl1pPr>
              <a:defRPr sz="16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D9C95AE-65C9-4F7C-BF0A-5F4836AA7D4C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876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 txBox="1">
            <a:spLocks noGrp="1"/>
          </p:cNvSpPr>
          <p:nvPr>
            <p:ph type="title"/>
          </p:nvPr>
        </p:nvSpPr>
        <p:spPr>
          <a:xfrm>
            <a:off x="503998" y="226076"/>
            <a:ext cx="9071643" cy="946440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ctr" anchorCtr="1" compatLnSpc="1">
            <a:noAutofit/>
          </a:bodyPr>
          <a:lstStyle/>
          <a:p>
            <a:pPr lvl="0"/>
            <a:endParaRPr lang="en-US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503998" y="1326602"/>
            <a:ext cx="9071643" cy="3288237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2"/>
          </p:nvPr>
        </p:nvSpPr>
        <p:spPr>
          <a:xfrm>
            <a:off x="503998" y="5165281"/>
            <a:ext cx="2348279" cy="390604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400" b="0" i="0" u="none" strike="noStrike" kern="1200" cap="none" spc="0" baseline="0">
                <a:solidFill>
                  <a:srgbClr val="000000"/>
                </a:solidFill>
                <a:uFillTx/>
                <a:latin typeface="Liberation Serif" pitchFamily="18"/>
                <a:ea typeface="DejaVu Sans" pitchFamily="2"/>
                <a:cs typeface="DejaVu Sans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3"/>
          </p:nvPr>
        </p:nvSpPr>
        <p:spPr>
          <a:xfrm>
            <a:off x="3447361" y="5165281"/>
            <a:ext cx="3194995" cy="390604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1" compatLnSpc="1">
            <a:noAutofit/>
          </a:bodyPr>
          <a:lstStyle>
            <a:lvl1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400" b="0" i="0" u="none" strike="noStrike" kern="1200" cap="none" spc="0" baseline="0">
                <a:solidFill>
                  <a:srgbClr val="000000"/>
                </a:solidFill>
                <a:uFillTx/>
                <a:latin typeface="Liberation Serif" pitchFamily="18"/>
                <a:ea typeface="DejaVu Sans" pitchFamily="2"/>
                <a:cs typeface="DejaVu Sans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4"/>
          </p:nvPr>
        </p:nvSpPr>
        <p:spPr>
          <a:xfrm>
            <a:off x="7227362" y="5165281"/>
            <a:ext cx="2348279" cy="390604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>
            <a:lvl1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400" b="0" i="0" u="none" strike="noStrike" kern="1200" cap="none" spc="0" baseline="0">
                <a:solidFill>
                  <a:srgbClr val="000000"/>
                </a:solidFill>
                <a:uFillTx/>
                <a:latin typeface="Liberation Serif" pitchFamily="18"/>
                <a:ea typeface="DejaVu Sans" pitchFamily="2"/>
                <a:cs typeface="DejaVu Sans" pitchFamily="2"/>
              </a:defRPr>
            </a:lvl1pPr>
          </a:lstStyle>
          <a:p>
            <a:pPr lvl="0"/>
            <a:fld id="{BF8B47B3-4865-4C78-B183-58B3AD09C0DE}" type="slidenum"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xStyles>
    <p:titleStyle>
      <a:lvl1pPr marL="0" marR="0" lvl="0" indent="0" algn="ctr" defTabSz="914400" rtl="0" fontAlgn="auto" hangingPunct="0">
        <a:lnSpc>
          <a:spcPct val="100000"/>
        </a:lnSpc>
        <a:spcBef>
          <a:spcPts val="0"/>
        </a:spcBef>
        <a:spcAft>
          <a:spcPts val="0"/>
        </a:spcAft>
        <a:buNone/>
        <a:tabLst/>
        <a:defRPr lang="en-US" sz="4400" b="0" i="0" u="none" strike="noStrike" kern="1200" cap="none" spc="0" baseline="0">
          <a:solidFill>
            <a:srgbClr val="000000"/>
          </a:solidFill>
          <a:highlight>
            <a:scrgbClr r="0" g="0" b="0">
              <a:alpha val="0"/>
            </a:scrgbClr>
          </a:highlight>
          <a:uFillTx/>
          <a:latin typeface="Liberation Sans" pitchFamily="18"/>
        </a:defRPr>
      </a:lvl1pPr>
    </p:titleStyle>
    <p:bodyStyle>
      <a:lvl1pPr marL="0" marR="0" lvl="0" indent="0" defTabSz="914400" rtl="0" fontAlgn="auto" hangingPunct="0">
        <a:lnSpc>
          <a:spcPct val="100000"/>
        </a:lnSpc>
        <a:spcBef>
          <a:spcPts val="1415"/>
        </a:spcBef>
        <a:spcAft>
          <a:spcPts val="0"/>
        </a:spcAft>
        <a:buNone/>
        <a:tabLst/>
        <a:defRPr lang="en-US" sz="3200" b="0" i="0" u="none" strike="noStrike" kern="1200" cap="none" spc="0" baseline="0">
          <a:solidFill>
            <a:srgbClr val="000000"/>
          </a:solidFill>
          <a:highlight>
            <a:scrgbClr r="0" g="0" b="0">
              <a:alpha val="0"/>
            </a:scrgbClr>
          </a:highlight>
          <a:uFillTx/>
          <a:latin typeface="Liberation Sans" pitchFamily="18"/>
        </a:defRPr>
      </a:lvl1pPr>
      <a:lvl2pPr marL="685800" marR="0" lvl="1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24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20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18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18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503998" y="1019162"/>
            <a:ext cx="9071643" cy="1024201"/>
          </a:xfrm>
        </p:spPr>
        <p:txBody>
          <a:bodyPr/>
          <a:lstStyle/>
          <a:p>
            <a:pPr lvl="0"/>
            <a:r>
              <a:rPr lang="en-US" sz="3600" b="1"/>
              <a:t>Electronic Travel Aid System for</a:t>
            </a:r>
            <a:br>
              <a:rPr lang="en-US" sz="3600" b="1"/>
            </a:br>
            <a:r>
              <a:rPr lang="en-US" sz="3600" b="1" u="sng"/>
              <a:t> Visually Impaired People</a:t>
            </a:r>
          </a:p>
        </p:txBody>
      </p:sp>
      <p:sp>
        <p:nvSpPr>
          <p:cNvPr id="3" name="Subtitle 2"/>
          <p:cNvSpPr txBox="1">
            <a:spLocks noGrp="1"/>
          </p:cNvSpPr>
          <p:nvPr>
            <p:ph type="subTitle" idx="4294967295"/>
          </p:nvPr>
        </p:nvSpPr>
        <p:spPr>
          <a:xfrm>
            <a:off x="365760" y="1584719"/>
            <a:ext cx="9071643" cy="3509640"/>
          </a:xfrm>
        </p:spPr>
        <p:txBody>
          <a:bodyPr anchor="ctr"/>
          <a:lstStyle/>
          <a:p>
            <a:pPr lvl="0" algn="just">
              <a:lnSpc>
                <a:spcPct val="80000"/>
              </a:lnSpc>
            </a:pPr>
            <a:endParaRPr lang="en-US" sz="1400">
              <a:solidFill>
                <a:srgbClr val="5E8AC7"/>
              </a:solidFill>
            </a:endParaRPr>
          </a:p>
          <a:p>
            <a:pPr lvl="0" algn="just">
              <a:lnSpc>
                <a:spcPct val="80000"/>
              </a:lnSpc>
            </a:pPr>
            <a:endParaRPr lang="en-US" sz="1400">
              <a:solidFill>
                <a:srgbClr val="5E8AC7"/>
              </a:solidFill>
            </a:endParaRPr>
          </a:p>
          <a:p>
            <a:pPr lvl="0" algn="just">
              <a:lnSpc>
                <a:spcPct val="80000"/>
              </a:lnSpc>
            </a:pPr>
            <a:endParaRPr lang="en-US" sz="1400">
              <a:solidFill>
                <a:srgbClr val="5E8AC7"/>
              </a:solidFill>
            </a:endParaRPr>
          </a:p>
          <a:p>
            <a:pPr lvl="0" algn="just">
              <a:lnSpc>
                <a:spcPct val="80000"/>
              </a:lnSpc>
            </a:pPr>
            <a:endParaRPr lang="en-US" sz="1400">
              <a:solidFill>
                <a:srgbClr val="5E8AC7"/>
              </a:solidFill>
            </a:endParaRPr>
          </a:p>
          <a:p>
            <a:pPr lvl="0" algn="just">
              <a:lnSpc>
                <a:spcPct val="80000"/>
              </a:lnSpc>
            </a:pPr>
            <a:endParaRPr lang="en-US" sz="1400">
              <a:solidFill>
                <a:srgbClr val="5E8AC7"/>
              </a:solidFill>
            </a:endParaRPr>
          </a:p>
          <a:p>
            <a:pPr lvl="0" algn="just">
              <a:lnSpc>
                <a:spcPct val="80000"/>
              </a:lnSpc>
            </a:pPr>
            <a:endParaRPr lang="en-US" sz="1400">
              <a:solidFill>
                <a:srgbClr val="5E8AC7"/>
              </a:solidFill>
            </a:endParaRPr>
          </a:p>
          <a:p>
            <a:pPr lvl="0" algn="just">
              <a:lnSpc>
                <a:spcPct val="80000"/>
              </a:lnSpc>
            </a:pPr>
            <a:endParaRPr lang="en-US" sz="1400">
              <a:solidFill>
                <a:srgbClr val="5E8AC7"/>
              </a:solidFill>
            </a:endParaRPr>
          </a:p>
          <a:p>
            <a:pPr lvl="0" algn="just">
              <a:lnSpc>
                <a:spcPct val="80000"/>
              </a:lnSpc>
              <a:spcBef>
                <a:spcPts val="1010"/>
              </a:spcBef>
              <a:spcAft>
                <a:spcPts val="1010"/>
              </a:spcAft>
            </a:pPr>
            <a:r>
              <a:rPr lang="en-US" sz="1400">
                <a:solidFill>
                  <a:srgbClr val="111111"/>
                </a:solidFill>
              </a:rPr>
              <a:t>Name:- T. Thanuskanth</a:t>
            </a:r>
          </a:p>
          <a:p>
            <a:pPr lvl="0" algn="just">
              <a:lnSpc>
                <a:spcPct val="80000"/>
              </a:lnSpc>
              <a:spcBef>
                <a:spcPts val="720"/>
              </a:spcBef>
              <a:spcAft>
                <a:spcPts val="1010"/>
              </a:spcAft>
            </a:pPr>
            <a:r>
              <a:rPr lang="en-US" sz="1400">
                <a:solidFill>
                  <a:srgbClr val="111111"/>
                </a:solidFill>
              </a:rPr>
              <a:t>Supervisor:-  Dr. S. Mahesan</a:t>
            </a:r>
          </a:p>
          <a:p>
            <a:pPr lvl="0" algn="just">
              <a:lnSpc>
                <a:spcPct val="80000"/>
              </a:lnSpc>
            </a:pPr>
            <a:r>
              <a:rPr lang="en-US" sz="1400">
                <a:solidFill>
                  <a:srgbClr val="111111"/>
                </a:solidFill>
              </a:rPr>
              <a:t>Reg No:-  2015/csc/034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 anchorCtr="0"/>
          <a:lstStyle/>
          <a:p>
            <a:pPr lvl="0" algn="l"/>
            <a:r>
              <a:rPr lang="en-US" b="1" dirty="0">
                <a:solidFill>
                  <a:srgbClr val="111111"/>
                </a:solidFill>
                <a:latin typeface="Liberation Serif" pitchFamily="18"/>
              </a:rPr>
              <a:t>Problem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lvl="0" algn="just">
              <a:lnSpc>
                <a:spcPct val="80000"/>
              </a:lnSpc>
            </a:pPr>
            <a:endParaRPr lang="en-US" sz="2000" dirty="0">
              <a:solidFill>
                <a:srgbClr val="1B75BC"/>
              </a:solidFill>
            </a:endParaRPr>
          </a:p>
          <a:p>
            <a:pPr lvl="0" algn="just">
              <a:lnSpc>
                <a:spcPct val="80000"/>
              </a:lnSpc>
            </a:pPr>
            <a:r>
              <a:rPr lang="en-US" sz="2000" dirty="0">
                <a:solidFill>
                  <a:srgbClr val="111111"/>
                </a:solidFill>
              </a:rPr>
              <a:t>Visually impaired people face unique challenges</a:t>
            </a:r>
          </a:p>
          <a:p>
            <a:pPr lvl="0" algn="just">
              <a:lnSpc>
                <a:spcPct val="80000"/>
              </a:lnSpc>
            </a:pPr>
            <a:r>
              <a:rPr lang="en-US" sz="2000" dirty="0">
                <a:solidFill>
                  <a:srgbClr val="111111"/>
                </a:solidFill>
              </a:rPr>
              <a:t>in their day to day life while navigating in unfamiliar public</a:t>
            </a:r>
          </a:p>
          <a:p>
            <a:pPr lvl="0" algn="just">
              <a:lnSpc>
                <a:spcPct val="80000"/>
              </a:lnSpc>
            </a:pPr>
            <a:r>
              <a:rPr lang="en-US" sz="2000" dirty="0">
                <a:solidFill>
                  <a:srgbClr val="111111"/>
                </a:solidFill>
              </a:rPr>
              <a:t>locations. Using a walking stick relies on trial and error,</a:t>
            </a:r>
          </a:p>
          <a:p>
            <a:pPr lvl="0" algn="just">
              <a:lnSpc>
                <a:spcPct val="80000"/>
              </a:lnSpc>
            </a:pPr>
            <a:r>
              <a:rPr lang="en-US" sz="2000" dirty="0">
                <a:solidFill>
                  <a:srgbClr val="111111"/>
                </a:solidFill>
              </a:rPr>
              <a:t>particularly in unfamiliar locations. Also from a walking stick</a:t>
            </a:r>
          </a:p>
          <a:p>
            <a:pPr lvl="0" algn="just">
              <a:lnSpc>
                <a:spcPct val="80000"/>
              </a:lnSpc>
            </a:pPr>
            <a:r>
              <a:rPr lang="en-US" sz="2000" dirty="0">
                <a:solidFill>
                  <a:srgbClr val="111111"/>
                </a:solidFill>
              </a:rPr>
              <a:t>the user can only identify obstacles which are touching the stick</a:t>
            </a:r>
          </a:p>
          <a:p>
            <a:pPr lvl="0" algn="just">
              <a:lnSpc>
                <a:spcPct val="80000"/>
              </a:lnSpc>
            </a:pPr>
            <a:r>
              <a:rPr lang="en-US" sz="2000" dirty="0">
                <a:solidFill>
                  <a:srgbClr val="111111"/>
                </a:solidFill>
              </a:rPr>
              <a:t>and cannot identify the obstacles which are above his waist</a:t>
            </a:r>
          </a:p>
          <a:p>
            <a:pPr lvl="0" algn="just">
              <a:lnSpc>
                <a:spcPct val="80000"/>
              </a:lnSpc>
            </a:pPr>
            <a:r>
              <a:rPr lang="en-US" sz="2000" dirty="0">
                <a:solidFill>
                  <a:srgbClr val="111111"/>
                </a:solidFill>
              </a:rPr>
              <a:t>height</a:t>
            </a:r>
            <a:r>
              <a:rPr lang="en-US" sz="2000" dirty="0"/>
              <a:t>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71999" y="658075"/>
            <a:ext cx="6220443" cy="946440"/>
          </a:xfrm>
        </p:spPr>
        <p:txBody>
          <a:bodyPr/>
          <a:lstStyle/>
          <a:p>
            <a:pPr lvl="0" algn="l"/>
            <a:r>
              <a:rPr lang="en-US" b="1" dirty="0"/>
              <a:t>An Earlier System….</a:t>
            </a:r>
            <a:endParaRPr lang="en-GB" b="1" dirty="0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marL="18361" lvl="0">
              <a:spcBef>
                <a:spcPts val="865"/>
              </a:spcBef>
            </a:pPr>
            <a:endParaRPr lang="en-US" sz="2400">
              <a:latin typeface="Liberation Serif" pitchFamily="18"/>
            </a:endParaRPr>
          </a:p>
          <a:p>
            <a:pPr marL="18361" lvl="0">
              <a:spcBef>
                <a:spcPts val="865"/>
              </a:spcBef>
            </a:pPr>
            <a:endParaRPr lang="en-US" sz="2400">
              <a:latin typeface="Liberation Serif" pitchFamily="18"/>
            </a:endParaRPr>
          </a:p>
          <a:p>
            <a:pPr marL="18361" lvl="0">
              <a:spcBef>
                <a:spcPts val="865"/>
              </a:spcBef>
            </a:pPr>
            <a:r>
              <a:rPr lang="en-US" sz="2400">
                <a:latin typeface="Liberation Serif" pitchFamily="18"/>
              </a:rPr>
              <a:t>This ETA system grants the user the ability</a:t>
            </a:r>
          </a:p>
          <a:p>
            <a:pPr marL="18361" lvl="0">
              <a:spcBef>
                <a:spcPts val="865"/>
              </a:spcBef>
            </a:pPr>
            <a:r>
              <a:rPr lang="en-US" sz="2400">
                <a:latin typeface="Liberation Serif" pitchFamily="18"/>
              </a:rPr>
              <a:t>to travel independently with an automated alerting system</a:t>
            </a:r>
          </a:p>
          <a:p>
            <a:pPr marL="18361" lvl="0">
              <a:spcBef>
                <a:spcPts val="865"/>
              </a:spcBef>
            </a:pPr>
            <a:r>
              <a:rPr lang="en-US" sz="2400">
                <a:latin typeface="Liberation Serif" pitchFamily="18"/>
              </a:rPr>
              <a:t>designed for emergencies. The obstacles are detected using</a:t>
            </a:r>
          </a:p>
          <a:p>
            <a:pPr marL="18361" lvl="0">
              <a:spcBef>
                <a:spcPts val="865"/>
              </a:spcBef>
            </a:pPr>
            <a:r>
              <a:rPr lang="en-US" sz="2400">
                <a:latin typeface="Liberation Serif" pitchFamily="18"/>
              </a:rPr>
              <a:t>image processing and distance sensing through IR sensors. A</a:t>
            </a:r>
          </a:p>
          <a:p>
            <a:pPr marL="18361" lvl="0">
              <a:spcBef>
                <a:spcPts val="865"/>
              </a:spcBef>
            </a:pPr>
            <a:r>
              <a:rPr lang="en-US" sz="2400">
                <a:latin typeface="Liberation Serif" pitchFamily="18"/>
              </a:rPr>
              <a:t>navigation system was developed to assist the user via web access</a:t>
            </a:r>
          </a:p>
          <a:p>
            <a:pPr lvl="0"/>
            <a:endParaRPr lang="en-US"/>
          </a:p>
          <a:p>
            <a:pPr lvl="0"/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-266401" y="139674"/>
            <a:ext cx="4650839" cy="946440"/>
          </a:xfrm>
        </p:spPr>
        <p:txBody>
          <a:bodyPr/>
          <a:lstStyle/>
          <a:p>
            <a:pPr lvl="0" algn="l"/>
            <a:r>
              <a:rPr lang="en-US" b="1"/>
              <a:t>My Project..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lvl="0"/>
            <a:r>
              <a:rPr lang="en-US"/>
              <a:t>It will identify the classes of the obstacles</a:t>
            </a:r>
          </a:p>
          <a:p>
            <a:pPr lvl="0"/>
            <a:r>
              <a:rPr lang="en-US"/>
              <a:t>It will guide the user by giving suggestions on the directions of making his next move safe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129597" y="132478"/>
            <a:ext cx="5514837" cy="946440"/>
          </a:xfrm>
        </p:spPr>
        <p:txBody>
          <a:bodyPr/>
          <a:lstStyle/>
          <a:p>
            <a:pPr lvl="0"/>
            <a:r>
              <a:rPr lang="en-US" b="1" dirty="0"/>
              <a:t>RELATED WORKS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marL="285750" lvl="0" indent="-285750">
              <a:buSzPct val="100000"/>
              <a:buFont typeface="Wingdings" pitchFamily="2"/>
              <a:buChar char="Ø"/>
            </a:pPr>
            <a:r>
              <a:rPr lang="en-GB" sz="1800"/>
              <a:t>P. S. Ranaweera, S. H. R. Madhuranga, H. F. A. S. Fonseka and D. M. L. D. Karunathilaka, "Electronic travel aid system for visually impaired people," </a:t>
            </a:r>
            <a:r>
              <a:rPr lang="en-GB" sz="1800" i="1"/>
              <a:t>2017 5th International Conference on Information and Communication Technology (ICoIC7)</a:t>
            </a:r>
            <a:r>
              <a:rPr lang="en-GB" sz="1800"/>
              <a:t>, Malacca City, 2017, pp. 1-6.</a:t>
            </a:r>
            <a:endParaRPr lang="en-US" sz="1800"/>
          </a:p>
          <a:p>
            <a:pPr marL="285750" lvl="0" indent="-285750">
              <a:buSzPct val="100000"/>
              <a:buFont typeface="Wingdings" pitchFamily="2"/>
              <a:buChar char="Ø"/>
            </a:pPr>
            <a:r>
              <a:rPr lang="en-US" sz="1800"/>
              <a:t>R. Bhambare, A. Koul, S. Bilal and S. Pandey, ”Smart Vision System for Blind”, International Journal of Engineering and Computer Science, vol. 3, no. 5, pp. 5790-5795, May 2014.</a:t>
            </a:r>
          </a:p>
          <a:p>
            <a:pPr marL="285750" lvl="0" indent="-285750">
              <a:buSzPct val="100000"/>
              <a:buFont typeface="Wingdings" pitchFamily="2"/>
              <a:buChar char="Ø"/>
            </a:pPr>
            <a:r>
              <a:rPr lang="en-US" sz="1800"/>
              <a:t>D. Dakopoulos and N. Bourbakis, ”Wearable Obstacle Avoidance Electronic Travel Aids for Blind: A Survey”, IEEE Transactions on Systems, Man and Cybernetics - Part C : Applications and Reviews, vol. 40, no. 1, pp. 25-35, 2010.</a:t>
            </a:r>
          </a:p>
          <a:p>
            <a:pPr marL="285750" lvl="0" indent="-285750">
              <a:buSzPct val="100000"/>
              <a:buFont typeface="Wingdings" pitchFamily="2"/>
              <a:buChar char="Ø"/>
            </a:pPr>
            <a:endParaRPr lang="en-US" sz="180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2"/>
          <p:cNvSpPr txBox="1">
            <a:spLocks noGrp="1"/>
          </p:cNvSpPr>
          <p:nvPr>
            <p:ph type="body" idx="4294967295"/>
          </p:nvPr>
        </p:nvSpPr>
        <p:spPr/>
        <p:txBody>
          <a:bodyPr anchorCtr="1"/>
          <a:lstStyle/>
          <a:p>
            <a:pPr lvl="0" algn="ctr">
              <a:spcBef>
                <a:spcPts val="1440"/>
              </a:spcBef>
            </a:pPr>
            <a:endParaRPr lang="en-US"/>
          </a:p>
          <a:p>
            <a:pPr lvl="0" algn="ctr">
              <a:spcBef>
                <a:spcPts val="1440"/>
              </a:spcBef>
            </a:pPr>
            <a:endParaRPr lang="en-US"/>
          </a:p>
          <a:p>
            <a:pPr lvl="0" algn="ctr">
              <a:spcBef>
                <a:spcPts val="1440"/>
              </a:spcBef>
            </a:pPr>
            <a:r>
              <a:rPr lang="en-US" b="1"/>
              <a:t>Thank You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Default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216</Words>
  <Application>Microsoft Office PowerPoint</Application>
  <PresentationFormat>Widescreen</PresentationFormat>
  <Paragraphs>44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5" baseType="lpstr">
      <vt:lpstr>Arial</vt:lpstr>
      <vt:lpstr>Calibri</vt:lpstr>
      <vt:lpstr>DejaVu Sans</vt:lpstr>
      <vt:lpstr>Liberation Sans</vt:lpstr>
      <vt:lpstr>Liberation Serif</vt:lpstr>
      <vt:lpstr>Lohit Devanagari</vt:lpstr>
      <vt:lpstr>Noto Sans CJK SC Regular</vt:lpstr>
      <vt:lpstr>Wingdings</vt:lpstr>
      <vt:lpstr>Default</vt:lpstr>
      <vt:lpstr>Electronic Travel Aid System for  Visually Impaired People</vt:lpstr>
      <vt:lpstr>Problem</vt:lpstr>
      <vt:lpstr>An Earlier System….</vt:lpstr>
      <vt:lpstr>My Project..</vt:lpstr>
      <vt:lpstr>RELATED WORKS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Electronic Travel Aid System for  Visually Impaired People</dc:title>
  <dc:creator>Theevika</dc:creator>
  <cp:lastModifiedBy>Windows User</cp:lastModifiedBy>
  <cp:revision>6</cp:revision>
  <dcterms:created xsi:type="dcterms:W3CDTF">2019-10-19T07:28:43Z</dcterms:created>
  <dcterms:modified xsi:type="dcterms:W3CDTF">2019-10-19T06:16:37Z</dcterms:modified>
</cp:coreProperties>
</file>