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9"/>
  </p:notesMasterIdLst>
  <p:handoutMasterIdLst>
    <p:handoutMasterId r:id="rId20"/>
  </p:handoutMasterIdLst>
  <p:sldIdLst>
    <p:sldId id="256" r:id="rId6"/>
    <p:sldId id="269" r:id="rId7"/>
    <p:sldId id="270" r:id="rId8"/>
    <p:sldId id="271" r:id="rId9"/>
    <p:sldId id="260" r:id="rId10"/>
    <p:sldId id="261" r:id="rId11"/>
    <p:sldId id="262" r:id="rId12"/>
    <p:sldId id="272" r:id="rId13"/>
    <p:sldId id="264" r:id="rId14"/>
    <p:sldId id="273" r:id="rId15"/>
    <p:sldId id="266" r:id="rId16"/>
    <p:sldId id="274" r:id="rId17"/>
    <p:sldId id="275"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3" d="100"/>
          <a:sy n="123" d="100"/>
        </p:scale>
        <p:origin x="283"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wrap="none" lIns="78903" tIns="39452" rIns="78903" bIns="39452" anchorCtr="0" compatLnSpc="0">
            <a:noAutofit/>
          </a:bodyPr>
          <a:lstStyle/>
          <a:p>
            <a:pPr hangingPunct="0">
              <a:defRPr sz="1400"/>
            </a:pPr>
            <a:endParaRPr lang="en-US" sz="1200">
              <a:latin typeface="Liberation Sans" pitchFamily="18"/>
              <a:ea typeface="Noto Sans CJK SC" pitchFamily="2"/>
              <a:cs typeface="Lohit Devanagari"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wrap="none" lIns="78903" tIns="39452" rIns="78903" bIns="39452" anchorCtr="0" compatLnSpc="0">
            <a:noAutofit/>
          </a:bodyPr>
          <a:lstStyle/>
          <a:p>
            <a:pPr algn="r" hangingPunct="0">
              <a:defRPr sz="1400"/>
            </a:pPr>
            <a:endParaRPr lang="en-US" sz="1200">
              <a:latin typeface="Liberation Sans" pitchFamily="18"/>
              <a:ea typeface="Noto Sans CJK SC" pitchFamily="2"/>
              <a:cs typeface="Lohit Devanagari"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wrap="none" lIns="78903" tIns="39452" rIns="78903" bIns="39452" anchor="b" anchorCtr="0" compatLnSpc="0">
            <a:noAutofit/>
          </a:bodyPr>
          <a:lstStyle/>
          <a:p>
            <a:pPr hangingPunct="0">
              <a:defRPr sz="1400"/>
            </a:pPr>
            <a:endParaRPr lang="en-US" sz="1200">
              <a:latin typeface="Liberation Sans" pitchFamily="18"/>
              <a:ea typeface="Noto Sans CJK SC" pitchFamily="2"/>
              <a:cs typeface="Lohit Devanagari"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wrap="none" lIns="78903" tIns="39452" rIns="78903" bIns="39452" anchor="b" anchorCtr="0" compatLnSpc="0">
            <a:noAutofit/>
          </a:bodyPr>
          <a:lstStyle/>
          <a:p>
            <a:pPr algn="r" hangingPunct="0">
              <a:defRPr sz="1400"/>
            </a:pPr>
            <a:fld id="{8C02309F-4945-4781-A994-68C392DA79B7}" type="slidenum">
              <a:t>‹#›</a:t>
            </a:fld>
            <a:endParaRPr lang="en-US" sz="1200">
              <a:latin typeface="Liberation Sans" pitchFamily="18"/>
              <a:ea typeface="Noto Sans CJK SC" pitchFamily="2"/>
              <a:cs typeface="Lohit Devanagari" pitchFamily="2"/>
            </a:endParaRPr>
          </a:p>
        </p:txBody>
      </p:sp>
    </p:spTree>
    <p:extLst>
      <p:ext uri="{BB962C8B-B14F-4D97-AF65-F5344CB8AC3E}">
        <p14:creationId xmlns:p14="http://schemas.microsoft.com/office/powerpoint/2010/main" val="171778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hangingPunct="0">
              <a:buNone/>
              <a:tabLst/>
              <a:defRPr lang="en-US" sz="1400" kern="1200">
                <a:latin typeface="Liberation Serif" pitchFamily="18"/>
                <a:ea typeface="DejaVu Sans" pitchFamily="2"/>
                <a:cs typeface="DejaVu Sans" pitchFamily="2"/>
              </a:defRPr>
            </a:lvl1pPr>
          </a:lstStyle>
          <a:p>
            <a:pPr lvl="0"/>
            <a:fld id="{F587E3DE-A471-456A-9D82-92EBB544E9D3}" type="slidenum">
              <a:t>‹#›</a:t>
            </a:fld>
            <a:endParaRPr lang="en-US"/>
          </a:p>
        </p:txBody>
      </p:sp>
    </p:spTree>
    <p:extLst>
      <p:ext uri="{BB962C8B-B14F-4D97-AF65-F5344CB8AC3E}">
        <p14:creationId xmlns:p14="http://schemas.microsoft.com/office/powerpoint/2010/main" val="419514980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cap="none">
        <a:ln>
          <a:noFill/>
        </a:ln>
        <a:highlight>
          <a:scrgbClr r="0" g="0" b="0">
            <a:alpha val="0"/>
          </a:scrgbClr>
        </a:highlight>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996DE312-264D-482F-9677-F763460B736F}" type="slidenum">
              <a:t>1</a:t>
            </a:fld>
            <a:endParaRPr lang="en-US"/>
          </a:p>
        </p:txBody>
      </p:sp>
      <p:sp>
        <p:nvSpPr>
          <p:cNvPr id="2" name="Google Shape;131;p: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32;p: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F53661D4-ED3A-420F-B5EE-9D0F8D49D8FE}" type="slidenum">
              <a:t>5</a:t>
            </a:fld>
            <a:endParaRPr lang="en-US"/>
          </a:p>
        </p:txBody>
      </p:sp>
      <p:sp>
        <p:nvSpPr>
          <p:cNvPr id="2" name="Google Shape;160;g5c29a25002_0_412: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61;g5c29a25002_0_412: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449DBB6-3893-4E33-8833-29608602141C}" type="slidenum">
              <a:t>6</a:t>
            </a:fld>
            <a:endParaRPr lang="en-US"/>
          </a:p>
        </p:txBody>
      </p:sp>
      <p:sp>
        <p:nvSpPr>
          <p:cNvPr id="2" name="Google Shape;168;g5c29a25002_0_416: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69;g5c29a25002_0_416: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EDCAD4E-8568-4974-9C5A-441404174C56}" type="slidenum">
              <a:t>7</a:t>
            </a:fld>
            <a:endParaRPr lang="en-US"/>
          </a:p>
        </p:txBody>
      </p:sp>
      <p:sp>
        <p:nvSpPr>
          <p:cNvPr id="2" name="Slide Image Placeholder 1"/>
          <p:cNvSpPr>
            <a:spLocks noGrp="1" noRot="1" noChangeAspect="1" noResize="1"/>
          </p:cNvSpPr>
          <p:nvPr>
            <p:ph type="sldImg"/>
          </p:nvPr>
        </p:nvSpPr>
        <p:spPr>
          <a:xfrm>
            <a:off x="382588" y="695325"/>
            <a:ext cx="6092825" cy="3427413"/>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C92682C-CA6D-417A-AF7A-B99FA31A6905}" type="slidenum">
              <a:t>9</a:t>
            </a:fld>
            <a:endParaRPr lang="en-US"/>
          </a:p>
        </p:txBody>
      </p:sp>
      <p:sp>
        <p:nvSpPr>
          <p:cNvPr id="2" name="Google Shape;185;g5c29a25002_0_423: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86;g5c29a25002_0_423: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8BECB03A-E2DE-4FF4-A1CC-123A1D78E125}" type="slidenum">
              <a:t>11</a:t>
            </a:fld>
            <a:endParaRPr lang="en-US"/>
          </a:p>
        </p:txBody>
      </p:sp>
      <p:sp>
        <p:nvSpPr>
          <p:cNvPr id="2" name="Google Shape;192;g5c29a25002_0_440:notes"/>
          <p:cNvSpPr>
            <a:spLocks noGrp="1" noRot="1" noChangeAspect="1" noResize="1"/>
          </p:cNvSpPr>
          <p:nvPr>
            <p:ph type="sldImg"/>
          </p:nvPr>
        </p:nvSpPr>
        <p:spPr>
          <a:xfrm>
            <a:off x="381000" y="685800"/>
            <a:ext cx="6096000" cy="3429000"/>
          </a:xfrm>
          <a:solidFill>
            <a:srgbClr val="729FCF"/>
          </a:solidFill>
          <a:ln w="25400">
            <a:solidFill>
              <a:srgbClr val="3465A4"/>
            </a:solidFill>
            <a:prstDash val="solid"/>
          </a:ln>
        </p:spPr>
      </p:sp>
      <p:sp>
        <p:nvSpPr>
          <p:cNvPr id="3" name="Google Shape;193;g5c29a25002_0_440:notes"/>
          <p:cNvSpPr txBox="1">
            <a:spLocks noGrp="1"/>
          </p:cNvSpPr>
          <p:nvPr>
            <p:ph type="body" sz="quarter" idx="1"/>
          </p:nvPr>
        </p:nvSpPr>
        <p:spPr>
          <a:xfrm>
            <a:off x="685799" y="4343400"/>
            <a:ext cx="5486040" cy="4114440"/>
          </a:xfrm>
        </p:spPr>
        <p:txBody>
          <a:bodyPr wrap="square" lIns="91440" tIns="91440" rIns="91440" bIns="91440" anchor="t">
            <a:no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3ABF5-DE1D-4F98-89CD-8501FD8BEC09}" type="slidenum">
              <a:t>‹#›</a:t>
            </a:fld>
            <a:endParaRPr lang="en-GB"/>
          </a:p>
        </p:txBody>
      </p:sp>
    </p:spTree>
    <p:extLst>
      <p:ext uri="{BB962C8B-B14F-4D97-AF65-F5344CB8AC3E}">
        <p14:creationId xmlns:p14="http://schemas.microsoft.com/office/powerpoint/2010/main" val="331461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07CF30-285C-4CA2-9A7C-61B0A352DCB9}" type="slidenum">
              <a:t>‹#›</a:t>
            </a:fld>
            <a:endParaRPr lang="en-GB"/>
          </a:p>
        </p:txBody>
      </p:sp>
    </p:spTree>
    <p:extLst>
      <p:ext uri="{BB962C8B-B14F-4D97-AF65-F5344CB8AC3E}">
        <p14:creationId xmlns:p14="http://schemas.microsoft.com/office/powerpoint/2010/main" val="34484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B43F2F-26E2-447F-AEC7-FAE273FA43CE}" type="slidenum">
              <a:t>‹#›</a:t>
            </a:fld>
            <a:endParaRPr lang="en-GB"/>
          </a:p>
        </p:txBody>
      </p:sp>
    </p:spTree>
    <p:extLst>
      <p:ext uri="{BB962C8B-B14F-4D97-AF65-F5344CB8AC3E}">
        <p14:creationId xmlns:p14="http://schemas.microsoft.com/office/powerpoint/2010/main" val="275109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5B7628-B917-4D1E-9A3D-37330E6E47B0}"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FBBA5-95D6-4CDD-8BB1-EAE73E2BAB52}" type="slidenum">
              <a:t>‹#›</a:t>
            </a:fld>
            <a:endParaRPr lang="en-GB"/>
          </a:p>
        </p:txBody>
      </p:sp>
    </p:spTree>
    <p:extLst>
      <p:ext uri="{BB962C8B-B14F-4D97-AF65-F5344CB8AC3E}">
        <p14:creationId xmlns:p14="http://schemas.microsoft.com/office/powerpoint/2010/main" val="108908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5B7628-B917-4D1E-9A3D-37330E6E47B0}"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8232F-AF83-4E95-939C-61C8ED2A8856}" type="slidenum">
              <a:t>‹#›</a:t>
            </a:fld>
            <a:endParaRPr lang="en-GB"/>
          </a:p>
        </p:txBody>
      </p:sp>
    </p:spTree>
    <p:extLst>
      <p:ext uri="{BB962C8B-B14F-4D97-AF65-F5344CB8AC3E}">
        <p14:creationId xmlns:p14="http://schemas.microsoft.com/office/powerpoint/2010/main" val="2068738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5B7628-B917-4D1E-9A3D-37330E6E47B0}"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914F4-1476-4D36-9C7F-C1163418723C}" type="slidenum">
              <a:t>‹#›</a:t>
            </a:fld>
            <a:endParaRPr lang="en-GB"/>
          </a:p>
        </p:txBody>
      </p:sp>
    </p:spTree>
    <p:extLst>
      <p:ext uri="{BB962C8B-B14F-4D97-AF65-F5344CB8AC3E}">
        <p14:creationId xmlns:p14="http://schemas.microsoft.com/office/powerpoint/2010/main" val="1041244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5B7628-B917-4D1E-9A3D-37330E6E47B0}"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8FC738-77B6-4753-BE6D-0D21849C851E}" type="slidenum">
              <a:t>‹#›</a:t>
            </a:fld>
            <a:endParaRPr lang="en-GB"/>
          </a:p>
        </p:txBody>
      </p:sp>
    </p:spTree>
    <p:extLst>
      <p:ext uri="{BB962C8B-B14F-4D97-AF65-F5344CB8AC3E}">
        <p14:creationId xmlns:p14="http://schemas.microsoft.com/office/powerpoint/2010/main" val="2791308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5B7628-B917-4D1E-9A3D-37330E6E47B0}" type="datetimeFigureOut">
              <a:rPr lang="en-GB" smtClean="0"/>
              <a:t>20/08/2019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C6AC1E-D6AE-4332-BB83-7E4160854033}" type="slidenum">
              <a:t>‹#›</a:t>
            </a:fld>
            <a:endParaRPr lang="en-GB"/>
          </a:p>
        </p:txBody>
      </p:sp>
    </p:spTree>
    <p:extLst>
      <p:ext uri="{BB962C8B-B14F-4D97-AF65-F5344CB8AC3E}">
        <p14:creationId xmlns:p14="http://schemas.microsoft.com/office/powerpoint/2010/main" val="2538881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5B7628-B917-4D1E-9A3D-37330E6E47B0}" type="datetimeFigureOut">
              <a:rPr lang="en-GB" smtClean="0"/>
              <a:t>20/08/2019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E8D552-4009-4681-BF89-9735F1144E91}" type="slidenum">
              <a:t>‹#›</a:t>
            </a:fld>
            <a:endParaRPr lang="en-GB"/>
          </a:p>
        </p:txBody>
      </p:sp>
    </p:spTree>
    <p:extLst>
      <p:ext uri="{BB962C8B-B14F-4D97-AF65-F5344CB8AC3E}">
        <p14:creationId xmlns:p14="http://schemas.microsoft.com/office/powerpoint/2010/main" val="2388536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B7628-B917-4D1E-9A3D-37330E6E47B0}" type="datetimeFigureOut">
              <a:rPr lang="en-GB" smtClean="0"/>
              <a:t>20/08/2019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44FE07-E1DC-4A8D-A0FB-43406088AD49}" type="slidenum">
              <a:t>‹#›</a:t>
            </a:fld>
            <a:endParaRPr lang="en-GB"/>
          </a:p>
        </p:txBody>
      </p:sp>
    </p:spTree>
    <p:extLst>
      <p:ext uri="{BB962C8B-B14F-4D97-AF65-F5344CB8AC3E}">
        <p14:creationId xmlns:p14="http://schemas.microsoft.com/office/powerpoint/2010/main" val="249974926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5B7628-B917-4D1E-9A3D-37330E6E47B0}"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5913F8-16A8-4E40-94D1-E130AFE33DE2}" type="slidenum">
              <a:t>‹#›</a:t>
            </a:fld>
            <a:endParaRPr lang="en-GB"/>
          </a:p>
        </p:txBody>
      </p:sp>
    </p:spTree>
    <p:extLst>
      <p:ext uri="{BB962C8B-B14F-4D97-AF65-F5344CB8AC3E}">
        <p14:creationId xmlns:p14="http://schemas.microsoft.com/office/powerpoint/2010/main" val="374726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86480-F8E9-40BF-BCE5-19D2D0DE69EB}" type="slidenum">
              <a:t>‹#›</a:t>
            </a:fld>
            <a:endParaRPr lang="en-GB"/>
          </a:p>
        </p:txBody>
      </p:sp>
    </p:spTree>
    <p:extLst>
      <p:ext uri="{BB962C8B-B14F-4D97-AF65-F5344CB8AC3E}">
        <p14:creationId xmlns:p14="http://schemas.microsoft.com/office/powerpoint/2010/main" val="3573221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5B7628-B917-4D1E-9A3D-37330E6E47B0}"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15003-843B-4431-866E-9590FB3710F3}" type="slidenum">
              <a:t>‹#›</a:t>
            </a:fld>
            <a:endParaRPr lang="en-GB"/>
          </a:p>
        </p:txBody>
      </p:sp>
    </p:spTree>
    <p:extLst>
      <p:ext uri="{BB962C8B-B14F-4D97-AF65-F5344CB8AC3E}">
        <p14:creationId xmlns:p14="http://schemas.microsoft.com/office/powerpoint/2010/main" val="184530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5B7628-B917-4D1E-9A3D-37330E6E47B0}"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2785D-5875-4B11-8361-0793696ACA7F}" type="slidenum">
              <a:t>‹#›</a:t>
            </a:fld>
            <a:endParaRPr lang="en-GB"/>
          </a:p>
        </p:txBody>
      </p:sp>
    </p:spTree>
    <p:extLst>
      <p:ext uri="{BB962C8B-B14F-4D97-AF65-F5344CB8AC3E}">
        <p14:creationId xmlns:p14="http://schemas.microsoft.com/office/powerpoint/2010/main" val="2867092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5B7628-B917-4D1E-9A3D-37330E6E47B0}"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F82363-8C3C-4A06-859C-02C8D1A5BA8F}" type="slidenum">
              <a:t>‹#›</a:t>
            </a:fld>
            <a:endParaRPr lang="en-GB"/>
          </a:p>
        </p:txBody>
      </p:sp>
    </p:spTree>
    <p:extLst>
      <p:ext uri="{BB962C8B-B14F-4D97-AF65-F5344CB8AC3E}">
        <p14:creationId xmlns:p14="http://schemas.microsoft.com/office/powerpoint/2010/main" val="1964621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997160-4C3C-40CC-B6A4-AFA449016E22}"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2203C-D451-406C-B7B5-491539617CD9}" type="slidenum">
              <a:t>‹#›</a:t>
            </a:fld>
            <a:endParaRPr lang="en-GB"/>
          </a:p>
        </p:txBody>
      </p:sp>
    </p:spTree>
    <p:extLst>
      <p:ext uri="{BB962C8B-B14F-4D97-AF65-F5344CB8AC3E}">
        <p14:creationId xmlns:p14="http://schemas.microsoft.com/office/powerpoint/2010/main" val="542790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997160-4C3C-40CC-B6A4-AFA449016E22}"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5ADEC2-2D9F-46E7-BA5C-17B5C6A01D1E}" type="slidenum">
              <a:t>‹#›</a:t>
            </a:fld>
            <a:endParaRPr lang="en-GB"/>
          </a:p>
        </p:txBody>
      </p:sp>
    </p:spTree>
    <p:extLst>
      <p:ext uri="{BB962C8B-B14F-4D97-AF65-F5344CB8AC3E}">
        <p14:creationId xmlns:p14="http://schemas.microsoft.com/office/powerpoint/2010/main" val="245909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997160-4C3C-40CC-B6A4-AFA449016E22}"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95848-BC79-48B4-B8BC-56BEAB6F0DD0}" type="slidenum">
              <a:t>‹#›</a:t>
            </a:fld>
            <a:endParaRPr lang="en-GB"/>
          </a:p>
        </p:txBody>
      </p:sp>
    </p:spTree>
    <p:extLst>
      <p:ext uri="{BB962C8B-B14F-4D97-AF65-F5344CB8AC3E}">
        <p14:creationId xmlns:p14="http://schemas.microsoft.com/office/powerpoint/2010/main" val="2739861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997160-4C3C-40CC-B6A4-AFA449016E22}"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9E302-7B5E-489C-82DF-31FCF825F718}" type="slidenum">
              <a:t>‹#›</a:t>
            </a:fld>
            <a:endParaRPr lang="en-GB"/>
          </a:p>
        </p:txBody>
      </p:sp>
    </p:spTree>
    <p:extLst>
      <p:ext uri="{BB962C8B-B14F-4D97-AF65-F5344CB8AC3E}">
        <p14:creationId xmlns:p14="http://schemas.microsoft.com/office/powerpoint/2010/main" val="96689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997160-4C3C-40CC-B6A4-AFA449016E22}" type="datetimeFigureOut">
              <a:rPr lang="en-GB" smtClean="0"/>
              <a:t>20/08/2019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644BBA-F41B-4316-8C20-5EFB51B18687}" type="slidenum">
              <a:t>‹#›</a:t>
            </a:fld>
            <a:endParaRPr lang="en-GB"/>
          </a:p>
        </p:txBody>
      </p:sp>
    </p:spTree>
    <p:extLst>
      <p:ext uri="{BB962C8B-B14F-4D97-AF65-F5344CB8AC3E}">
        <p14:creationId xmlns:p14="http://schemas.microsoft.com/office/powerpoint/2010/main" val="4172616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997160-4C3C-40CC-B6A4-AFA449016E22}" type="datetimeFigureOut">
              <a:rPr lang="en-GB" smtClean="0"/>
              <a:t>20/08/2019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F19AE-E7AB-4EC3-AAC5-6356FF1A91C2}" type="slidenum">
              <a:t>‹#›</a:t>
            </a:fld>
            <a:endParaRPr lang="en-GB"/>
          </a:p>
        </p:txBody>
      </p:sp>
    </p:spTree>
    <p:extLst>
      <p:ext uri="{BB962C8B-B14F-4D97-AF65-F5344CB8AC3E}">
        <p14:creationId xmlns:p14="http://schemas.microsoft.com/office/powerpoint/2010/main" val="876516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97160-4C3C-40CC-B6A4-AFA449016E22}" type="datetimeFigureOut">
              <a:rPr lang="en-GB" smtClean="0"/>
              <a:t>20/08/2019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5679B3-2A19-424F-9BA2-0F206B9B683F}" type="slidenum">
              <a:t>‹#›</a:t>
            </a:fld>
            <a:endParaRPr lang="en-GB"/>
          </a:p>
        </p:txBody>
      </p:sp>
    </p:spTree>
    <p:extLst>
      <p:ext uri="{BB962C8B-B14F-4D97-AF65-F5344CB8AC3E}">
        <p14:creationId xmlns:p14="http://schemas.microsoft.com/office/powerpoint/2010/main" val="34243922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B86FC4-3A6B-4299-B330-55D735CCD8A4}" type="slidenum">
              <a:t>‹#›</a:t>
            </a:fld>
            <a:endParaRPr lang="en-GB"/>
          </a:p>
        </p:txBody>
      </p:sp>
    </p:spTree>
    <p:extLst>
      <p:ext uri="{BB962C8B-B14F-4D97-AF65-F5344CB8AC3E}">
        <p14:creationId xmlns:p14="http://schemas.microsoft.com/office/powerpoint/2010/main" val="412026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997160-4C3C-40CC-B6A4-AFA449016E22}"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E5D0E8-60E1-49B0-A25D-D92B31679660}" type="slidenum">
              <a:t>‹#›</a:t>
            </a:fld>
            <a:endParaRPr lang="en-GB"/>
          </a:p>
        </p:txBody>
      </p:sp>
    </p:spTree>
    <p:extLst>
      <p:ext uri="{BB962C8B-B14F-4D97-AF65-F5344CB8AC3E}">
        <p14:creationId xmlns:p14="http://schemas.microsoft.com/office/powerpoint/2010/main" val="1036857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997160-4C3C-40CC-B6A4-AFA449016E22}"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1615D6-9FF5-46F5-AF0C-F14CDF75ED07}" type="slidenum">
              <a:t>‹#›</a:t>
            </a:fld>
            <a:endParaRPr lang="en-GB"/>
          </a:p>
        </p:txBody>
      </p:sp>
    </p:spTree>
    <p:extLst>
      <p:ext uri="{BB962C8B-B14F-4D97-AF65-F5344CB8AC3E}">
        <p14:creationId xmlns:p14="http://schemas.microsoft.com/office/powerpoint/2010/main" val="316679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997160-4C3C-40CC-B6A4-AFA449016E22}"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B875D-EE8F-41C8-969A-BF1F606DFF23}" type="slidenum">
              <a:t>‹#›</a:t>
            </a:fld>
            <a:endParaRPr lang="en-GB"/>
          </a:p>
        </p:txBody>
      </p:sp>
    </p:spTree>
    <p:extLst>
      <p:ext uri="{BB962C8B-B14F-4D97-AF65-F5344CB8AC3E}">
        <p14:creationId xmlns:p14="http://schemas.microsoft.com/office/powerpoint/2010/main" val="3301253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997160-4C3C-40CC-B6A4-AFA449016E22}"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CB73E1-306F-4326-9E3D-61E224EA7E6B}" type="slidenum">
              <a:t>‹#›</a:t>
            </a:fld>
            <a:endParaRPr lang="en-GB"/>
          </a:p>
        </p:txBody>
      </p:sp>
    </p:spTree>
    <p:extLst>
      <p:ext uri="{BB962C8B-B14F-4D97-AF65-F5344CB8AC3E}">
        <p14:creationId xmlns:p14="http://schemas.microsoft.com/office/powerpoint/2010/main" val="1918854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C61DD7-67EC-4EC8-9C47-2499EC22AD9B}"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96F1E-6974-483D-B927-9AF968E58C35}" type="slidenum">
              <a:t>‹#›</a:t>
            </a:fld>
            <a:endParaRPr lang="en-GB"/>
          </a:p>
        </p:txBody>
      </p:sp>
    </p:spTree>
    <p:extLst>
      <p:ext uri="{BB962C8B-B14F-4D97-AF65-F5344CB8AC3E}">
        <p14:creationId xmlns:p14="http://schemas.microsoft.com/office/powerpoint/2010/main" val="4060574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C61DD7-67EC-4EC8-9C47-2499EC22AD9B}"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676A9-9448-4B40-AF87-363CB8AE74F7}" type="slidenum">
              <a:t>‹#›</a:t>
            </a:fld>
            <a:endParaRPr lang="en-GB"/>
          </a:p>
        </p:txBody>
      </p:sp>
    </p:spTree>
    <p:extLst>
      <p:ext uri="{BB962C8B-B14F-4D97-AF65-F5344CB8AC3E}">
        <p14:creationId xmlns:p14="http://schemas.microsoft.com/office/powerpoint/2010/main" val="1866482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C61DD7-67EC-4EC8-9C47-2499EC22AD9B}"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1E0C1-55CD-4A71-B864-0B90845FC0AF}" type="slidenum">
              <a:t>‹#›</a:t>
            </a:fld>
            <a:endParaRPr lang="en-GB"/>
          </a:p>
        </p:txBody>
      </p:sp>
    </p:spTree>
    <p:extLst>
      <p:ext uri="{BB962C8B-B14F-4D97-AF65-F5344CB8AC3E}">
        <p14:creationId xmlns:p14="http://schemas.microsoft.com/office/powerpoint/2010/main" val="525041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C61DD7-67EC-4EC8-9C47-2499EC22AD9B}"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F6EC1-D32A-4A0A-AF2F-9017C33AD182}" type="slidenum">
              <a:t>‹#›</a:t>
            </a:fld>
            <a:endParaRPr lang="en-GB"/>
          </a:p>
        </p:txBody>
      </p:sp>
    </p:spTree>
    <p:extLst>
      <p:ext uri="{BB962C8B-B14F-4D97-AF65-F5344CB8AC3E}">
        <p14:creationId xmlns:p14="http://schemas.microsoft.com/office/powerpoint/2010/main" val="2249759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C61DD7-67EC-4EC8-9C47-2499EC22AD9B}" type="datetimeFigureOut">
              <a:rPr lang="en-GB" smtClean="0"/>
              <a:t>20/08/2019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A60317-5871-4021-B403-CC6FDF1B36C9}" type="slidenum">
              <a:t>‹#›</a:t>
            </a:fld>
            <a:endParaRPr lang="en-GB"/>
          </a:p>
        </p:txBody>
      </p:sp>
    </p:spTree>
    <p:extLst>
      <p:ext uri="{BB962C8B-B14F-4D97-AF65-F5344CB8AC3E}">
        <p14:creationId xmlns:p14="http://schemas.microsoft.com/office/powerpoint/2010/main" val="2877304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C61DD7-67EC-4EC8-9C47-2499EC22AD9B}" type="datetimeFigureOut">
              <a:rPr lang="en-GB" smtClean="0"/>
              <a:t>20/08/2019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0D5A9F-FB1A-4A1F-978D-073849203798}" type="slidenum">
              <a:t>‹#›</a:t>
            </a:fld>
            <a:endParaRPr lang="en-GB"/>
          </a:p>
        </p:txBody>
      </p:sp>
    </p:spTree>
    <p:extLst>
      <p:ext uri="{BB962C8B-B14F-4D97-AF65-F5344CB8AC3E}">
        <p14:creationId xmlns:p14="http://schemas.microsoft.com/office/powerpoint/2010/main" val="199753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0013"/>
            <a:ext cx="3867150" cy="3262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14653B-B314-48EC-AA90-F4C4C0D26D6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1E0B9-813A-47A6-A576-BDC26166E89B}" type="slidenum">
              <a:t>‹#›</a:t>
            </a:fld>
            <a:endParaRPr lang="en-GB"/>
          </a:p>
        </p:txBody>
      </p:sp>
    </p:spTree>
    <p:extLst>
      <p:ext uri="{BB962C8B-B14F-4D97-AF65-F5344CB8AC3E}">
        <p14:creationId xmlns:p14="http://schemas.microsoft.com/office/powerpoint/2010/main" val="2892132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61DD7-67EC-4EC8-9C47-2499EC22AD9B}" type="datetimeFigureOut">
              <a:rPr lang="en-GB" smtClean="0"/>
              <a:t>20/08/2019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7620BF-FDAE-427D-9B42-69D52ACDEA54}" type="slidenum">
              <a:t>‹#›</a:t>
            </a:fld>
            <a:endParaRPr lang="en-GB"/>
          </a:p>
        </p:txBody>
      </p:sp>
    </p:spTree>
    <p:extLst>
      <p:ext uri="{BB962C8B-B14F-4D97-AF65-F5344CB8AC3E}">
        <p14:creationId xmlns:p14="http://schemas.microsoft.com/office/powerpoint/2010/main" val="12107163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C61DD7-67EC-4EC8-9C47-2499EC22AD9B}"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76443-B386-4B3C-BB03-8AEFE9E7EBA9}" type="slidenum">
              <a:t>‹#›</a:t>
            </a:fld>
            <a:endParaRPr lang="en-GB"/>
          </a:p>
        </p:txBody>
      </p:sp>
    </p:spTree>
    <p:extLst>
      <p:ext uri="{BB962C8B-B14F-4D97-AF65-F5344CB8AC3E}">
        <p14:creationId xmlns:p14="http://schemas.microsoft.com/office/powerpoint/2010/main" val="961037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C61DD7-67EC-4EC8-9C47-2499EC22AD9B}"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3CC75B-E2BC-4ACA-B75F-CD76364A3DC8}" type="slidenum">
              <a:t>‹#›</a:t>
            </a:fld>
            <a:endParaRPr lang="en-GB"/>
          </a:p>
        </p:txBody>
      </p:sp>
    </p:spTree>
    <p:extLst>
      <p:ext uri="{BB962C8B-B14F-4D97-AF65-F5344CB8AC3E}">
        <p14:creationId xmlns:p14="http://schemas.microsoft.com/office/powerpoint/2010/main" val="769668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C61DD7-67EC-4EC8-9C47-2499EC22AD9B}"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E68A3-EC0A-4A1F-BED5-BAD845748A06}" type="slidenum">
              <a:t>‹#›</a:t>
            </a:fld>
            <a:endParaRPr lang="en-GB"/>
          </a:p>
        </p:txBody>
      </p:sp>
    </p:spTree>
    <p:extLst>
      <p:ext uri="{BB962C8B-B14F-4D97-AF65-F5344CB8AC3E}">
        <p14:creationId xmlns:p14="http://schemas.microsoft.com/office/powerpoint/2010/main" val="111369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C61DD7-67EC-4EC8-9C47-2499EC22AD9B}"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B7988B-C862-44DB-A6F6-454D3A5CB2DA}" type="slidenum">
              <a:t>‹#›</a:t>
            </a:fld>
            <a:endParaRPr lang="en-GB"/>
          </a:p>
        </p:txBody>
      </p:sp>
    </p:spTree>
    <p:extLst>
      <p:ext uri="{BB962C8B-B14F-4D97-AF65-F5344CB8AC3E}">
        <p14:creationId xmlns:p14="http://schemas.microsoft.com/office/powerpoint/2010/main" val="1924548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3ABF5-DE1D-4F98-89CD-8501FD8BEC09}" type="slidenum">
              <a:rPr lang="en-GB" smtClean="0"/>
              <a:t>‹#›</a:t>
            </a:fld>
            <a:endParaRPr lang="en-GB"/>
          </a:p>
        </p:txBody>
      </p:sp>
    </p:spTree>
    <p:extLst>
      <p:ext uri="{BB962C8B-B14F-4D97-AF65-F5344CB8AC3E}">
        <p14:creationId xmlns:p14="http://schemas.microsoft.com/office/powerpoint/2010/main" val="3836737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86480-F8E9-40BF-BCE5-19D2D0DE69EB}" type="slidenum">
              <a:rPr lang="en-GB" smtClean="0"/>
              <a:t>‹#›</a:t>
            </a:fld>
            <a:endParaRPr lang="en-GB"/>
          </a:p>
        </p:txBody>
      </p:sp>
    </p:spTree>
    <p:extLst>
      <p:ext uri="{BB962C8B-B14F-4D97-AF65-F5344CB8AC3E}">
        <p14:creationId xmlns:p14="http://schemas.microsoft.com/office/powerpoint/2010/main" val="3388373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B86FC4-3A6B-4299-B330-55D735CCD8A4}" type="slidenum">
              <a:rPr lang="en-GB" smtClean="0"/>
              <a:t>‹#›</a:t>
            </a:fld>
            <a:endParaRPr lang="en-GB"/>
          </a:p>
        </p:txBody>
      </p:sp>
    </p:spTree>
    <p:extLst>
      <p:ext uri="{BB962C8B-B14F-4D97-AF65-F5344CB8AC3E}">
        <p14:creationId xmlns:p14="http://schemas.microsoft.com/office/powerpoint/2010/main" val="1478865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14653B-B314-48EC-AA90-F4C4C0D26D6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11E0B9-813A-47A6-A576-BDC26166E89B}" type="slidenum">
              <a:rPr lang="en-GB" smtClean="0"/>
              <a:t>‹#›</a:t>
            </a:fld>
            <a:endParaRPr lang="en-GB"/>
          </a:p>
        </p:txBody>
      </p:sp>
    </p:spTree>
    <p:extLst>
      <p:ext uri="{BB962C8B-B14F-4D97-AF65-F5344CB8AC3E}">
        <p14:creationId xmlns:p14="http://schemas.microsoft.com/office/powerpoint/2010/main" val="3966547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14653B-B314-48EC-AA90-F4C4C0D26D6F}" type="datetimeFigureOut">
              <a:rPr lang="en-GB" smtClean="0"/>
              <a:t>20/08/2019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4FF4CD-E107-417B-B1A1-51D9AF375868}" type="slidenum">
              <a:rPr lang="en-GB" smtClean="0"/>
              <a:t>‹#›</a:t>
            </a:fld>
            <a:endParaRPr lang="en-GB"/>
          </a:p>
        </p:txBody>
      </p:sp>
    </p:spTree>
    <p:extLst>
      <p:ext uri="{BB962C8B-B14F-4D97-AF65-F5344CB8AC3E}">
        <p14:creationId xmlns:p14="http://schemas.microsoft.com/office/powerpoint/2010/main" val="342807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14653B-B314-48EC-AA90-F4C4C0D26D6F}" type="datetimeFigureOut">
              <a:rPr lang="en-GB" smtClean="0"/>
              <a:t>20/08/2019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4FF4CD-E107-417B-B1A1-51D9AF375868}" type="slidenum">
              <a:t>‹#›</a:t>
            </a:fld>
            <a:endParaRPr lang="en-GB"/>
          </a:p>
        </p:txBody>
      </p:sp>
    </p:spTree>
    <p:extLst>
      <p:ext uri="{BB962C8B-B14F-4D97-AF65-F5344CB8AC3E}">
        <p14:creationId xmlns:p14="http://schemas.microsoft.com/office/powerpoint/2010/main" val="1543787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E11B5132-0C00-4601-A75E-4F2119D65B02}" type="slidenum">
              <a:rPr lang="en-GB" smtClean="0"/>
              <a:t>‹#›</a:t>
            </a:fld>
            <a:endParaRPr lang="en-GB"/>
          </a:p>
        </p:txBody>
      </p:sp>
    </p:spTree>
    <p:extLst>
      <p:ext uri="{BB962C8B-B14F-4D97-AF65-F5344CB8AC3E}">
        <p14:creationId xmlns:p14="http://schemas.microsoft.com/office/powerpoint/2010/main" val="41637874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D126BAF-EEAC-4AD7-8CE2-2016AEC8829D}" type="slidenum">
              <a:rPr lang="en-GB" smtClean="0"/>
              <a:t>‹#›</a:t>
            </a:fld>
            <a:endParaRPr lang="en-GB"/>
          </a:p>
        </p:txBody>
      </p:sp>
    </p:spTree>
    <p:extLst>
      <p:ext uri="{BB962C8B-B14F-4D97-AF65-F5344CB8AC3E}">
        <p14:creationId xmlns:p14="http://schemas.microsoft.com/office/powerpoint/2010/main" val="99427028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Date Placeholder 4"/>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AC3AB34-F0E2-4495-8F05-D089E4FA8B76}" type="slidenum">
              <a:rPr lang="en-GB" smtClean="0"/>
              <a:t>‹#›</a:t>
            </a:fld>
            <a:endParaRPr lang="en-GB"/>
          </a:p>
        </p:txBody>
      </p:sp>
    </p:spTree>
    <p:extLst>
      <p:ext uri="{BB962C8B-B14F-4D97-AF65-F5344CB8AC3E}">
        <p14:creationId xmlns:p14="http://schemas.microsoft.com/office/powerpoint/2010/main" val="533639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414653B-B314-48EC-AA90-F4C4C0D26D6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9FDA7-03BE-44FD-8CA6-226674509A4E}" type="slidenum">
              <a:rPr lang="en-GB" smtClean="0"/>
              <a:t>‹#›</a:t>
            </a:fld>
            <a:endParaRPr lang="en-GB"/>
          </a:p>
        </p:txBody>
      </p:sp>
    </p:spTree>
    <p:extLst>
      <p:ext uri="{BB962C8B-B14F-4D97-AF65-F5344CB8AC3E}">
        <p14:creationId xmlns:p14="http://schemas.microsoft.com/office/powerpoint/2010/main" val="2276969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414653B-B314-48EC-AA90-F4C4C0D26D6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ADF21-124A-475B-A0FD-7DF0CC416BB3}" type="slidenum">
              <a:rPr lang="en-GB" smtClean="0"/>
              <a:t>‹#›</a:t>
            </a:fld>
            <a:endParaRPr lang="en-GB"/>
          </a:p>
        </p:txBody>
      </p:sp>
    </p:spTree>
    <p:extLst>
      <p:ext uri="{BB962C8B-B14F-4D97-AF65-F5344CB8AC3E}">
        <p14:creationId xmlns:p14="http://schemas.microsoft.com/office/powerpoint/2010/main" val="3945477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ADF21-124A-475B-A0FD-7DF0CC416BB3}" type="slidenum">
              <a:rPr lang="en-GB" smtClean="0"/>
              <a:t>‹#›</a:t>
            </a:fld>
            <a:endParaRPr lang="en-GB"/>
          </a:p>
        </p:txBody>
      </p:sp>
    </p:spTree>
    <p:extLst>
      <p:ext uri="{BB962C8B-B14F-4D97-AF65-F5344CB8AC3E}">
        <p14:creationId xmlns:p14="http://schemas.microsoft.com/office/powerpoint/2010/main" val="1237567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ADF21-124A-475B-A0FD-7DF0CC416BB3}" type="slidenum">
              <a:rPr lang="en-GB" smtClean="0"/>
              <a:t>‹#›</a:t>
            </a:fld>
            <a:endParaRPr lang="en-GB"/>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702737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ADF21-124A-475B-A0FD-7DF0CC416BB3}" type="slidenum">
              <a:rPr lang="en-GB" smtClean="0"/>
              <a:t>‹#›</a:t>
            </a:fld>
            <a:endParaRPr lang="en-GB"/>
          </a:p>
        </p:txBody>
      </p:sp>
    </p:spTree>
    <p:extLst>
      <p:ext uri="{BB962C8B-B14F-4D97-AF65-F5344CB8AC3E}">
        <p14:creationId xmlns:p14="http://schemas.microsoft.com/office/powerpoint/2010/main" val="4185932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ADF21-124A-475B-A0FD-7DF0CC416BB3}" type="slidenum">
              <a:rPr lang="en-GB" smtClean="0"/>
              <a:t>‹#›</a:t>
            </a:fld>
            <a:endParaRPr lang="en-GB"/>
          </a:p>
        </p:txBody>
      </p:sp>
    </p:spTree>
    <p:extLst>
      <p:ext uri="{BB962C8B-B14F-4D97-AF65-F5344CB8AC3E}">
        <p14:creationId xmlns:p14="http://schemas.microsoft.com/office/powerpoint/2010/main" val="3013103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ADF21-124A-475B-A0FD-7DF0CC416BB3}" type="slidenum">
              <a:rPr lang="en-GB" smtClean="0"/>
              <a:t>‹#›</a:t>
            </a:fld>
            <a:endParaRPr lang="en-GB"/>
          </a:p>
        </p:txBody>
      </p:sp>
    </p:spTree>
    <p:extLst>
      <p:ext uri="{BB962C8B-B14F-4D97-AF65-F5344CB8AC3E}">
        <p14:creationId xmlns:p14="http://schemas.microsoft.com/office/powerpoint/2010/main" val="329741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14653B-B314-48EC-AA90-F4C4C0D26D6F}" type="datetimeFigureOut">
              <a:rPr lang="en-GB" smtClean="0"/>
              <a:t>20/08/2019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1B5132-0C00-4601-A75E-4F2119D65B02}" type="slidenum">
              <a:t>‹#›</a:t>
            </a:fld>
            <a:endParaRPr lang="en-GB"/>
          </a:p>
        </p:txBody>
      </p:sp>
    </p:spTree>
    <p:extLst>
      <p:ext uri="{BB962C8B-B14F-4D97-AF65-F5344CB8AC3E}">
        <p14:creationId xmlns:p14="http://schemas.microsoft.com/office/powerpoint/2010/main" val="1149220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07CF30-285C-4CA2-9A7C-61B0A352DCB9}" type="slidenum">
              <a:rPr lang="en-GB" smtClean="0"/>
              <a:t>‹#›</a:t>
            </a:fld>
            <a:endParaRPr lang="en-GB"/>
          </a:p>
        </p:txBody>
      </p:sp>
    </p:spTree>
    <p:extLst>
      <p:ext uri="{BB962C8B-B14F-4D97-AF65-F5344CB8AC3E}">
        <p14:creationId xmlns:p14="http://schemas.microsoft.com/office/powerpoint/2010/main" val="439032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14653B-B314-48EC-AA90-F4C4C0D26D6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B43F2F-26E2-447F-AEC7-FAE273FA43CE}" type="slidenum">
              <a:rPr lang="en-GB" smtClean="0"/>
              <a:t>‹#›</a:t>
            </a:fld>
            <a:endParaRPr lang="en-GB"/>
          </a:p>
        </p:txBody>
      </p:sp>
    </p:spTree>
    <p:extLst>
      <p:ext uri="{BB962C8B-B14F-4D97-AF65-F5344CB8AC3E}">
        <p14:creationId xmlns:p14="http://schemas.microsoft.com/office/powerpoint/2010/main" val="182177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4653B-B314-48EC-AA90-F4C4C0D26D6F}" type="datetimeFigureOut">
              <a:rPr lang="en-GB" smtClean="0"/>
              <a:t>20/08/2019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126BAF-EEAC-4AD7-8CE2-2016AEC8829D}" type="slidenum">
              <a:t>‹#›</a:t>
            </a:fld>
            <a:endParaRPr lang="en-GB"/>
          </a:p>
        </p:txBody>
      </p:sp>
    </p:spTree>
    <p:extLst>
      <p:ext uri="{BB962C8B-B14F-4D97-AF65-F5344CB8AC3E}">
        <p14:creationId xmlns:p14="http://schemas.microsoft.com/office/powerpoint/2010/main" val="33876043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14653B-B314-48EC-AA90-F4C4C0D26D6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C3AB34-F0E2-4495-8F05-D089E4FA8B76}" type="slidenum">
              <a:t>‹#›</a:t>
            </a:fld>
            <a:endParaRPr lang="en-GB"/>
          </a:p>
        </p:txBody>
      </p:sp>
    </p:spTree>
    <p:extLst>
      <p:ext uri="{BB962C8B-B14F-4D97-AF65-F5344CB8AC3E}">
        <p14:creationId xmlns:p14="http://schemas.microsoft.com/office/powerpoint/2010/main" val="409355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14653B-B314-48EC-AA90-F4C4C0D26D6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9FDA7-03BE-44FD-8CA6-226674509A4E}" type="slidenum">
              <a:t>‹#›</a:t>
            </a:fld>
            <a:endParaRPr lang="en-GB"/>
          </a:p>
        </p:txBody>
      </p:sp>
    </p:spTree>
    <p:extLst>
      <p:ext uri="{BB962C8B-B14F-4D97-AF65-F5344CB8AC3E}">
        <p14:creationId xmlns:p14="http://schemas.microsoft.com/office/powerpoint/2010/main" val="180793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21" Type="http://schemas.openxmlformats.org/officeDocument/2006/relationships/image" Target="../media/image4.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2.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414653B-B314-48EC-AA90-F4C4C0D26D6F}" type="datetimeFigureOut">
              <a:rPr lang="en-GB" smtClean="0"/>
              <a:t>20/08/2019</a:t>
            </a:fld>
            <a:endParaRPr lang="en-GB"/>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9AADF21-124A-475B-A0FD-7DF0CC416BB3}"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F5B7628-B917-4D1E-9A3D-37330E6E47B0}" type="datetimeFigureOut">
              <a:rPr lang="en-GB" smtClean="0"/>
              <a:t>20/08/2019</a:t>
            </a:fld>
            <a:endParaRPr lang="en-GB"/>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131AA22-ED0C-487F-9447-F4B299F01472}"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997160-4C3C-40CC-B6A4-AFA449016E22}" type="datetimeFigureOut">
              <a:rPr lang="en-GB" smtClean="0"/>
              <a:t>20/08/2019</a:t>
            </a:fld>
            <a:endParaRPr lang="en-GB"/>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FD85F90-5023-4DB6-BCD8-5193E049B468}" type="slidenum">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5C61DD7-67EC-4EC8-9C47-2499EC22AD9B}" type="datetimeFigureOut">
              <a:rPr lang="en-GB" smtClean="0"/>
              <a:t>20/08/2019</a:t>
            </a:fld>
            <a:endParaRPr lang="en-GB"/>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E57685-4EBD-406B-B772-1C215C793CFA}" type="slidenum">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7414653B-B314-48EC-AA90-F4C4C0D26D6F}" type="datetimeFigureOut">
              <a:rPr lang="en-GB" smtClean="0"/>
              <a:t>20/08/2019</a:t>
            </a:fld>
            <a:endParaRPr lang="en-GB"/>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49AADF21-124A-475B-A0FD-7DF0CC416BB3}" type="slidenum">
              <a:rPr lang="en-GB" smtClean="0"/>
              <a:t>‹#›</a:t>
            </a:fld>
            <a:endParaRPr lang="en-GB"/>
          </a:p>
        </p:txBody>
      </p:sp>
    </p:spTree>
    <p:extLst>
      <p:ext uri="{BB962C8B-B14F-4D97-AF65-F5344CB8AC3E}">
        <p14:creationId xmlns:p14="http://schemas.microsoft.com/office/powerpoint/2010/main" val="135584320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Google Shape;134;p13"/>
          <p:cNvSpPr txBox="1">
            <a:spLocks noGrp="1"/>
          </p:cNvSpPr>
          <p:nvPr>
            <p:ph type="title" idx="4294967295"/>
          </p:nvPr>
        </p:nvSpPr>
        <p:spPr>
          <a:xfrm>
            <a:off x="3117850" y="994586"/>
            <a:ext cx="5534025" cy="1798637"/>
          </a:xfrm>
          <a:noFill/>
          <a:ln>
            <a:noFill/>
          </a:ln>
        </p:spPr>
        <p:txBody>
          <a:bodyPr wrap="square" tIns="91440" bIns="91440" anchor="t">
            <a:noAutofit/>
          </a:bodyPr>
          <a:lstStyle/>
          <a:p>
            <a:pPr lvl="0" algn="ctr" hangingPunct="0">
              <a:lnSpc>
                <a:spcPct val="100000"/>
              </a:lnSpc>
              <a:spcBef>
                <a:spcPts val="0"/>
              </a:spcBef>
              <a:tabLst>
                <a:tab pos="0" algn="l"/>
              </a:tabLst>
            </a:pPr>
            <a:r>
              <a:rPr lang="en-US" sz="3600" dirty="0">
                <a:solidFill>
                  <a:srgbClr val="FFFFFF"/>
                </a:solidFill>
                <a:highlight>
                  <a:scrgbClr r="0" g="0" b="0">
                    <a:alpha val="0"/>
                  </a:scrgbClr>
                </a:highlight>
                <a:latin typeface="Montserrat"/>
              </a:rPr>
              <a:t>INDUSTRIAL TRAINING </a:t>
            </a:r>
            <a:r>
              <a:rPr lang="en-US" sz="3600" dirty="0" smtClean="0">
                <a:solidFill>
                  <a:srgbClr val="FFFFFF"/>
                </a:solidFill>
                <a:highlight>
                  <a:scrgbClr r="0" g="0" b="0">
                    <a:alpha val="0"/>
                  </a:scrgbClr>
                </a:highlight>
                <a:latin typeface="Montserrat"/>
              </a:rPr>
              <a:t>AT </a:t>
            </a:r>
            <a:r>
              <a:rPr lang="en-US" sz="3600" dirty="0">
                <a:solidFill>
                  <a:srgbClr val="FFFFFF"/>
                </a:solidFill>
                <a:highlight>
                  <a:scrgbClr r="0" g="0" b="0">
                    <a:alpha val="0"/>
                  </a:scrgbClr>
                </a:highlight>
                <a:latin typeface="Montserrat"/>
              </a:rPr>
              <a:t/>
            </a:r>
            <a:br>
              <a:rPr lang="en-US" sz="3600" dirty="0">
                <a:solidFill>
                  <a:srgbClr val="FFFFFF"/>
                </a:solidFill>
                <a:highlight>
                  <a:scrgbClr r="0" g="0" b="0">
                    <a:alpha val="0"/>
                  </a:scrgbClr>
                </a:highlight>
                <a:latin typeface="Montserrat"/>
              </a:rPr>
            </a:br>
            <a:r>
              <a:rPr lang="en-US" sz="3600" dirty="0">
                <a:solidFill>
                  <a:srgbClr val="FFFFFF"/>
                </a:solidFill>
                <a:highlight>
                  <a:scrgbClr r="0" g="0" b="0">
                    <a:alpha val="0"/>
                  </a:scrgbClr>
                </a:highlight>
                <a:latin typeface="Montserrat"/>
              </a:rPr>
              <a:t>MITRA INNOVATION</a:t>
            </a:r>
          </a:p>
        </p:txBody>
      </p:sp>
      <p:sp>
        <p:nvSpPr>
          <p:cNvPr id="3" name="Google Shape;135;p13"/>
          <p:cNvSpPr txBox="1">
            <a:spLocks noGrp="1"/>
          </p:cNvSpPr>
          <p:nvPr>
            <p:ph type="subTitle" idx="4294967295"/>
          </p:nvPr>
        </p:nvSpPr>
        <p:spPr>
          <a:xfrm>
            <a:off x="4989124" y="3825649"/>
            <a:ext cx="3259137" cy="974725"/>
          </a:xfrm>
          <a:noFill/>
          <a:ln>
            <a:noFill/>
          </a:ln>
        </p:spPr>
        <p:txBody>
          <a:bodyPr wrap="square" tIns="91440" bIns="91440" anchor="t">
            <a:noAutofit/>
          </a:bodyPr>
          <a:lstStyle/>
          <a:p>
            <a:pPr marL="0" lvl="0" indent="0" algn="r" hangingPunct="0">
              <a:lnSpc>
                <a:spcPct val="100000"/>
              </a:lnSpc>
              <a:spcBef>
                <a:spcPts val="0"/>
              </a:spcBef>
              <a:buNone/>
              <a:tabLst>
                <a:tab pos="0" algn="l"/>
              </a:tabLst>
            </a:pPr>
            <a:r>
              <a:rPr lang="en-US" sz="2400" dirty="0">
                <a:solidFill>
                  <a:srgbClr val="FFFFFF"/>
                </a:solidFill>
                <a:highlight>
                  <a:scrgbClr r="0" g="0" b="0">
                    <a:alpha val="0"/>
                  </a:scrgbClr>
                </a:highlight>
                <a:latin typeface="Lato" pitchFamily="18"/>
              </a:rPr>
              <a:t>P. </a:t>
            </a:r>
            <a:r>
              <a:rPr lang="en-US" sz="2400" dirty="0" err="1" smtClean="0">
                <a:solidFill>
                  <a:srgbClr val="FFFFFF"/>
                </a:solidFill>
                <a:highlight>
                  <a:scrgbClr r="0" g="0" b="0">
                    <a:alpha val="0"/>
                  </a:scrgbClr>
                </a:highlight>
                <a:latin typeface="Lato" pitchFamily="18"/>
              </a:rPr>
              <a:t>Thamilvaanan</a:t>
            </a:r>
            <a:endParaRPr lang="en-US" sz="2400" dirty="0" smtClean="0">
              <a:solidFill>
                <a:srgbClr val="FFFFFF"/>
              </a:solidFill>
              <a:highlight>
                <a:scrgbClr r="0" g="0" b="0">
                  <a:alpha val="0"/>
                </a:scrgbClr>
              </a:highlight>
              <a:latin typeface="Lato" pitchFamily="18"/>
            </a:endParaRPr>
          </a:p>
          <a:p>
            <a:pPr marL="0" lvl="0" indent="0" algn="r" hangingPunct="0">
              <a:lnSpc>
                <a:spcPct val="100000"/>
              </a:lnSpc>
              <a:spcBef>
                <a:spcPts val="0"/>
              </a:spcBef>
              <a:buNone/>
              <a:tabLst>
                <a:tab pos="0" algn="l"/>
              </a:tabLst>
            </a:pPr>
            <a:r>
              <a:rPr lang="en-US" sz="2400" dirty="0" smtClean="0">
                <a:solidFill>
                  <a:srgbClr val="FFFFFF"/>
                </a:solidFill>
                <a:highlight>
                  <a:scrgbClr r="0" g="0" b="0">
                    <a:alpha val="0"/>
                  </a:scrgbClr>
                </a:highlight>
                <a:latin typeface="Lato" pitchFamily="18"/>
              </a:rPr>
              <a:t>2015CSC014</a:t>
            </a:r>
            <a:endParaRPr lang="en-US" sz="2400" dirty="0">
              <a:solidFill>
                <a:srgbClr val="FFFFFF"/>
              </a:solidFill>
              <a:highlight>
                <a:scrgbClr r="0" g="0" b="0">
                  <a:alpha val="0"/>
                </a:scrgbClr>
              </a:highlight>
              <a:latin typeface="Lato" pitchFamily="18"/>
            </a:endParaRPr>
          </a:p>
        </p:txBody>
      </p:sp>
      <p:pic>
        <p:nvPicPr>
          <p:cNvPr id="4" name="Google Shape;136;p1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331200" y="3729600"/>
            <a:ext cx="2519640" cy="991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6522" y="771331"/>
            <a:ext cx="5256245" cy="2862322"/>
          </a:xfrm>
          <a:prstGeom prst="rect">
            <a:avLst/>
          </a:prstGeom>
          <a:noFill/>
        </p:spPr>
        <p:txBody>
          <a:bodyPr wrap="square" rtlCol="0">
            <a:spAutoFit/>
          </a:bodyPr>
          <a:lstStyle/>
          <a:p>
            <a:r>
              <a:rPr lang="en-US" dirty="0" smtClean="0"/>
              <a:t>TECHNOLOGIES USED:-</a:t>
            </a:r>
            <a:br>
              <a:rPr lang="en-US" dirty="0" smtClean="0"/>
            </a:br>
            <a:endParaRPr lang="en-US" dirty="0" smtClean="0"/>
          </a:p>
          <a:p>
            <a:pPr marL="285750" indent="-285750">
              <a:buFont typeface="Arial" panose="020B0604020202020204" pitchFamily="34" charset="0"/>
              <a:buChar char="•"/>
            </a:pPr>
            <a:r>
              <a:rPr lang="en-US" dirty="0" smtClean="0"/>
              <a:t>React </a:t>
            </a:r>
            <a:r>
              <a:rPr lang="en-US" dirty="0" err="1" smtClean="0"/>
              <a:t>Js</a:t>
            </a:r>
            <a:endParaRPr lang="en-US" dirty="0" smtClean="0"/>
          </a:p>
          <a:p>
            <a:pPr marL="285750" indent="-285750">
              <a:buFont typeface="Arial" panose="020B0604020202020204" pitchFamily="34" charset="0"/>
              <a:buChar char="•"/>
            </a:pPr>
            <a:r>
              <a:rPr lang="en-US" dirty="0" smtClean="0"/>
              <a:t>Node </a:t>
            </a:r>
            <a:r>
              <a:rPr lang="en-US" dirty="0" err="1" smtClean="0"/>
              <a:t>Js</a:t>
            </a:r>
            <a:endParaRPr lang="en-US" dirty="0" smtClean="0"/>
          </a:p>
          <a:p>
            <a:pPr marL="285750" indent="-285750">
              <a:buFont typeface="Arial" panose="020B0604020202020204" pitchFamily="34" charset="0"/>
              <a:buChar char="•"/>
            </a:pPr>
            <a:r>
              <a:rPr lang="en-US" dirty="0" smtClean="0"/>
              <a:t>MongoDB</a:t>
            </a:r>
          </a:p>
          <a:p>
            <a:endParaRPr lang="en-US" dirty="0" smtClean="0"/>
          </a:p>
          <a:p>
            <a:r>
              <a:rPr lang="en-US" dirty="0" smtClean="0"/>
              <a:t>CHALLENGES:-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Unclear and changing requirements</a:t>
            </a:r>
          </a:p>
          <a:p>
            <a:pPr marL="285750" indent="-285750">
              <a:buFont typeface="Arial" panose="020B0604020202020204" pitchFamily="34" charset="0"/>
              <a:buChar char="•"/>
            </a:pPr>
            <a:r>
              <a:rPr lang="en-US" dirty="0" smtClean="0"/>
              <a:t>Short period</a:t>
            </a:r>
            <a:endParaRPr lang="en-GB" dirty="0"/>
          </a:p>
        </p:txBody>
      </p:sp>
    </p:spTree>
    <p:extLst>
      <p:ext uri="{BB962C8B-B14F-4D97-AF65-F5344CB8AC3E}">
        <p14:creationId xmlns:p14="http://schemas.microsoft.com/office/powerpoint/2010/main" val="22837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Google Shape;201;p23"/>
          <p:cNvSpPr txBox="1">
            <a:spLocks noGrp="1"/>
          </p:cNvSpPr>
          <p:nvPr>
            <p:ph type="body" idx="4294967295"/>
          </p:nvPr>
        </p:nvSpPr>
        <p:spPr>
          <a:xfrm>
            <a:off x="2105025" y="655638"/>
            <a:ext cx="7038975" cy="2909887"/>
          </a:xfrm>
          <a:noFill/>
          <a:ln>
            <a:noFill/>
          </a:ln>
        </p:spPr>
        <p:txBody>
          <a:bodyPr wrap="square" tIns="91440" bIns="91440" anchor="t">
            <a:noAutofit/>
          </a:bodyPr>
          <a:lstStyle/>
          <a:p>
            <a:pPr marL="0" lvl="0" indent="0" algn="just" hangingPunct="0">
              <a:lnSpc>
                <a:spcPct val="200000"/>
              </a:lnSpc>
              <a:spcBef>
                <a:spcPts val="0"/>
              </a:spcBef>
              <a:buNone/>
            </a:pPr>
            <a:r>
              <a:rPr lang="en-US" sz="1800">
                <a:solidFill>
                  <a:srgbClr val="FFFFFF"/>
                </a:solidFill>
                <a:highlight>
                  <a:scrgbClr r="0" g="0" b="0">
                    <a:alpha val="0"/>
                  </a:scrgbClr>
                </a:highlight>
                <a:latin typeface="Montserrat"/>
              </a:rPr>
              <a:t>OTHERS</a:t>
            </a:r>
          </a:p>
          <a:p>
            <a:pPr marL="0" lvl="0" indent="0" algn="just" hangingPunct="0">
              <a:lnSpc>
                <a:spcPct val="200000"/>
              </a:lnSpc>
              <a:spcBef>
                <a:spcPts val="0"/>
              </a:spcBef>
              <a:buClr>
                <a:srgbClr val="FFFFFF"/>
              </a:buClr>
              <a:buSzPct val="100000"/>
              <a:buFont typeface="Montserrat"/>
              <a:buChar char="●"/>
            </a:pPr>
            <a:r>
              <a:rPr lang="en-US" sz="1800">
                <a:solidFill>
                  <a:srgbClr val="FFFFFF"/>
                </a:solidFill>
                <a:highlight>
                  <a:scrgbClr r="0" g="0" b="0">
                    <a:alpha val="0"/>
                  </a:scrgbClr>
                </a:highlight>
                <a:latin typeface="Montserrat"/>
              </a:rPr>
              <a:t>Boot camp on React js</a:t>
            </a:r>
          </a:p>
          <a:p>
            <a:pPr marL="0" lvl="0" indent="0" algn="just" hangingPunct="0">
              <a:lnSpc>
                <a:spcPct val="200000"/>
              </a:lnSpc>
              <a:spcBef>
                <a:spcPts val="0"/>
              </a:spcBef>
              <a:buClr>
                <a:srgbClr val="FFFFFF"/>
              </a:buClr>
              <a:buSzPct val="100000"/>
              <a:buFont typeface="Montserrat"/>
              <a:buChar char="●"/>
            </a:pPr>
            <a:r>
              <a:rPr lang="en-US" sz="1800">
                <a:solidFill>
                  <a:srgbClr val="FFFFFF"/>
                </a:solidFill>
                <a:highlight>
                  <a:scrgbClr r="0" g="0" b="0">
                    <a:alpha val="0"/>
                  </a:scrgbClr>
                </a:highlight>
                <a:latin typeface="Montserrat"/>
              </a:rPr>
              <a:t>Clean coders session</a:t>
            </a:r>
          </a:p>
          <a:p>
            <a:pPr marL="0" lvl="0" indent="0" algn="just" hangingPunct="0">
              <a:lnSpc>
                <a:spcPct val="200000"/>
              </a:lnSpc>
              <a:spcBef>
                <a:spcPts val="0"/>
              </a:spcBef>
              <a:buClr>
                <a:srgbClr val="FFFFFF"/>
              </a:buClr>
              <a:buSzPct val="100000"/>
              <a:buFont typeface="Montserrat"/>
              <a:buChar char="●"/>
            </a:pPr>
            <a:r>
              <a:rPr lang="en-US" sz="1800">
                <a:solidFill>
                  <a:srgbClr val="FFFFFF"/>
                </a:solidFill>
                <a:highlight>
                  <a:scrgbClr r="0" g="0" b="0">
                    <a:alpha val="0"/>
                  </a:scrgbClr>
                </a:highlight>
                <a:latin typeface="Montserrat"/>
              </a:rPr>
              <a:t>Tech talk on Git best practices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376" y="659363"/>
            <a:ext cx="5368212" cy="461665"/>
          </a:xfrm>
          <a:prstGeom prst="rect">
            <a:avLst/>
          </a:prstGeom>
          <a:noFill/>
        </p:spPr>
        <p:txBody>
          <a:bodyPr wrap="square" rtlCol="0">
            <a:spAutoFit/>
          </a:bodyPr>
          <a:lstStyle/>
          <a:p>
            <a:pPr algn="ctr"/>
            <a:r>
              <a:rPr lang="en-US" sz="2400" dirty="0" smtClean="0"/>
              <a:t>WORKING ENVIRONMENT</a:t>
            </a:r>
            <a:endParaRPr lang="en-GB" sz="2400" dirty="0"/>
          </a:p>
        </p:txBody>
      </p:sp>
      <p:sp>
        <p:nvSpPr>
          <p:cNvPr id="3" name="TextBox 2"/>
          <p:cNvSpPr txBox="1"/>
          <p:nvPr/>
        </p:nvSpPr>
        <p:spPr>
          <a:xfrm>
            <a:off x="1455576" y="1685731"/>
            <a:ext cx="381311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Supportive  </a:t>
            </a:r>
            <a:r>
              <a:rPr lang="en-US" dirty="0" smtClean="0"/>
              <a:t>colleagues.</a:t>
            </a:r>
          </a:p>
          <a:p>
            <a:pPr marL="285750" indent="-285750">
              <a:buFont typeface="Arial" panose="020B0604020202020204" pitchFamily="34" charset="0"/>
              <a:buChar char="•"/>
            </a:pPr>
            <a:r>
              <a:rPr lang="en-US" dirty="0" smtClean="0"/>
              <a:t>Encouraging </a:t>
            </a:r>
            <a:r>
              <a:rPr lang="en-US" dirty="0"/>
              <a:t> </a:t>
            </a:r>
            <a:r>
              <a:rPr lang="en-US" dirty="0" smtClean="0"/>
              <a:t>supervisors.</a:t>
            </a:r>
          </a:p>
          <a:p>
            <a:pPr marL="285750" indent="-285750">
              <a:buFont typeface="Arial" panose="020B0604020202020204" pitchFamily="34" charset="0"/>
              <a:buChar char="•"/>
            </a:pPr>
            <a:r>
              <a:rPr lang="en-US" dirty="0" smtClean="0"/>
              <a:t>Multicultural </a:t>
            </a:r>
            <a:r>
              <a:rPr lang="en-US" dirty="0"/>
              <a:t> </a:t>
            </a:r>
            <a:r>
              <a:rPr lang="en-US" dirty="0" smtClean="0"/>
              <a:t>environment.</a:t>
            </a:r>
          </a:p>
          <a:p>
            <a:pPr marL="285750" indent="-285750">
              <a:buFont typeface="Arial" panose="020B0604020202020204" pitchFamily="34" charset="0"/>
              <a:buChar char="•"/>
            </a:pPr>
            <a:r>
              <a:rPr lang="en-US" dirty="0" smtClean="0"/>
              <a:t>Flexible </a:t>
            </a:r>
            <a:r>
              <a:rPr lang="en-US" dirty="0"/>
              <a:t>working style.</a:t>
            </a:r>
          </a:p>
          <a:p>
            <a:r>
              <a:rPr lang="en-US" dirty="0"/>
              <a:t/>
            </a:r>
            <a:br>
              <a:rPr lang="en-US" dirty="0"/>
            </a:br>
            <a:endParaRPr lang="en-US" dirty="0"/>
          </a:p>
          <a:p>
            <a:r>
              <a:rPr lang="en-US" dirty="0"/>
              <a:t/>
            </a:r>
            <a:br>
              <a:rPr lang="en-US" dirty="0"/>
            </a:br>
            <a:endParaRPr lang="en-US" dirty="0"/>
          </a:p>
          <a:p>
            <a:r>
              <a:rPr lang="en-US" dirty="0" smtClean="0"/>
              <a:t/>
            </a:r>
            <a:br>
              <a:rPr lang="en-US" dirty="0" smtClean="0"/>
            </a:br>
            <a:endParaRPr lang="en-GB" dirty="0"/>
          </a:p>
        </p:txBody>
      </p:sp>
    </p:spTree>
    <p:extLst>
      <p:ext uri="{BB962C8B-B14F-4D97-AF65-F5344CB8AC3E}">
        <p14:creationId xmlns:p14="http://schemas.microsoft.com/office/powerpoint/2010/main" val="383531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9902" y="1853681"/>
            <a:ext cx="5299788" cy="1200329"/>
          </a:xfrm>
          <a:prstGeom prst="rect">
            <a:avLst/>
          </a:prstGeom>
          <a:noFill/>
        </p:spPr>
        <p:txBody>
          <a:bodyPr wrap="square" rtlCol="0">
            <a:spAutoFit/>
          </a:bodyPr>
          <a:lstStyle/>
          <a:p>
            <a:pPr algn="ctr"/>
            <a:r>
              <a:rPr lang="en-US" sz="7200" dirty="0" smtClean="0"/>
              <a:t>THANK YOU</a:t>
            </a:r>
            <a:endParaRPr lang="en-GB" sz="7200" dirty="0"/>
          </a:p>
        </p:txBody>
      </p:sp>
    </p:spTree>
    <p:extLst>
      <p:ext uri="{BB962C8B-B14F-4D97-AF65-F5344CB8AC3E}">
        <p14:creationId xmlns:p14="http://schemas.microsoft.com/office/powerpoint/2010/main" val="156057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45" y="429208"/>
            <a:ext cx="3601616" cy="369332"/>
          </a:xfrm>
          <a:prstGeom prst="rect">
            <a:avLst/>
          </a:prstGeom>
          <a:noFill/>
        </p:spPr>
        <p:txBody>
          <a:bodyPr wrap="square" rtlCol="0">
            <a:spAutoFit/>
          </a:bodyPr>
          <a:lstStyle/>
          <a:p>
            <a:r>
              <a:rPr lang="en-US" dirty="0" smtClean="0"/>
              <a:t>COMPANY BACKGROUND</a:t>
            </a:r>
            <a:endParaRPr lang="en-GB" dirty="0"/>
          </a:p>
        </p:txBody>
      </p:sp>
      <p:sp>
        <p:nvSpPr>
          <p:cNvPr id="3" name="TextBox 2"/>
          <p:cNvSpPr txBox="1"/>
          <p:nvPr/>
        </p:nvSpPr>
        <p:spPr>
          <a:xfrm>
            <a:off x="746449" y="1159324"/>
            <a:ext cx="7576458" cy="390876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t>Specialized in digital transformation, cloud enablement, and software development for ISVs, Enterprises and Entrepreneurs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t>Mr. Ashok </a:t>
            </a:r>
            <a:r>
              <a:rPr lang="en-US" sz="1600" dirty="0" err="1" smtClean="0"/>
              <a:t>Suppaiah</a:t>
            </a:r>
            <a:r>
              <a:rPr lang="en-US" sz="1600" dirty="0" smtClean="0"/>
              <a:t> (CEO), Mr. </a:t>
            </a:r>
            <a:r>
              <a:rPr lang="en-US" sz="1600" dirty="0" err="1" smtClean="0"/>
              <a:t>Darek</a:t>
            </a:r>
            <a:r>
              <a:rPr lang="en-US" sz="1600" dirty="0" smtClean="0"/>
              <a:t> Bell (COO) and Mr. </a:t>
            </a:r>
            <a:r>
              <a:rPr lang="en-US" sz="1600" dirty="0" err="1" smtClean="0"/>
              <a:t>Dammika</a:t>
            </a:r>
            <a:r>
              <a:rPr lang="en-US" sz="1600" dirty="0" smtClean="0"/>
              <a:t> </a:t>
            </a:r>
            <a:r>
              <a:rPr lang="en-US" sz="1600" dirty="0" err="1" smtClean="0"/>
              <a:t>Ganegama</a:t>
            </a:r>
            <a:r>
              <a:rPr lang="en-US" sz="1600" dirty="0" smtClean="0"/>
              <a:t> (MD) </a:t>
            </a:r>
            <a:r>
              <a:rPr lang="en-US" sz="1600" dirty="0" err="1" smtClean="0"/>
              <a:t>foundes</a:t>
            </a:r>
            <a:r>
              <a:rPr lang="en-US" sz="1600" dirty="0" smtClean="0"/>
              <a:t> this company in 2012</a:t>
            </a:r>
          </a:p>
          <a:p>
            <a:pPr algn="just"/>
            <a:endParaRPr lang="en-US" sz="1600" dirty="0"/>
          </a:p>
          <a:p>
            <a:pPr marL="285750" indent="-285750" algn="just">
              <a:buFont typeface="Arial" panose="020B0604020202020204" pitchFamily="34" charset="0"/>
              <a:buChar char="•"/>
            </a:pPr>
            <a:r>
              <a:rPr lang="en-US" sz="1600" dirty="0" smtClean="0"/>
              <a:t>Specialized </a:t>
            </a:r>
            <a:r>
              <a:rPr lang="en-US" sz="1600" dirty="0"/>
              <a:t>in the services which includes WSO2 middleware, cloud services such as AWS, Azure, GCP, DevOps and managed services, Techno log consulting and software developments (including app development, bespoke software development, and platform and product incubation)</a:t>
            </a:r>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7426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9673" y="721567"/>
            <a:ext cx="2500605" cy="369332"/>
          </a:xfrm>
          <a:prstGeom prst="rect">
            <a:avLst/>
          </a:prstGeom>
          <a:noFill/>
        </p:spPr>
        <p:txBody>
          <a:bodyPr wrap="square" rtlCol="0">
            <a:spAutoFit/>
          </a:bodyPr>
          <a:lstStyle/>
          <a:p>
            <a:r>
              <a:rPr lang="en-US" dirty="0" smtClean="0"/>
              <a:t>PROJECTS</a:t>
            </a:r>
            <a:endParaRPr lang="en-GB" dirty="0"/>
          </a:p>
        </p:txBody>
      </p:sp>
      <p:sp>
        <p:nvSpPr>
          <p:cNvPr id="4" name="TextBox 3"/>
          <p:cNvSpPr txBox="1"/>
          <p:nvPr/>
        </p:nvSpPr>
        <p:spPr>
          <a:xfrm>
            <a:off x="5038531" y="665583"/>
            <a:ext cx="3010677" cy="369332"/>
          </a:xfrm>
          <a:prstGeom prst="rect">
            <a:avLst/>
          </a:prstGeom>
          <a:noFill/>
        </p:spPr>
        <p:txBody>
          <a:bodyPr wrap="square" rtlCol="0">
            <a:spAutoFit/>
          </a:bodyPr>
          <a:lstStyle/>
          <a:p>
            <a:r>
              <a:rPr lang="en-US" dirty="0" smtClean="0"/>
              <a:t>TASKS</a:t>
            </a:r>
            <a:endParaRPr lang="en-GB" dirty="0"/>
          </a:p>
        </p:txBody>
      </p:sp>
      <p:sp>
        <p:nvSpPr>
          <p:cNvPr id="5" name="TextBox 4"/>
          <p:cNvSpPr txBox="1"/>
          <p:nvPr/>
        </p:nvSpPr>
        <p:spPr>
          <a:xfrm>
            <a:off x="1119673" y="1635967"/>
            <a:ext cx="342744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REACT – BASELINE – THEME (Research</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RESOURCE </a:t>
            </a:r>
            <a:r>
              <a:rPr lang="en-US" sz="1400" dirty="0"/>
              <a:t> MANAGEMENT  TOOL</a:t>
            </a:r>
            <a:endParaRPr lang="en-GB" sz="1400" dirty="0"/>
          </a:p>
        </p:txBody>
      </p:sp>
      <p:sp>
        <p:nvSpPr>
          <p:cNvPr id="6" name="TextBox 5"/>
          <p:cNvSpPr txBox="1"/>
          <p:nvPr/>
        </p:nvSpPr>
        <p:spPr>
          <a:xfrm>
            <a:off x="5038531" y="1530220"/>
            <a:ext cx="3601616" cy="2169825"/>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t>Calculator</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Making </a:t>
            </a:r>
            <a:r>
              <a:rPr lang="en-US" sz="1500" dirty="0"/>
              <a:t>UI components </a:t>
            </a:r>
            <a:r>
              <a:rPr lang="en-US" sz="1500" dirty="0" err="1"/>
              <a:t>upto</a:t>
            </a:r>
            <a:r>
              <a:rPr lang="en-US" sz="1500" dirty="0"/>
              <a:t> template </a:t>
            </a:r>
            <a:r>
              <a:rPr lang="en-US" sz="1500" dirty="0" smtClean="0"/>
              <a:t>level</a:t>
            </a:r>
          </a:p>
          <a:p>
            <a:pPr marL="285750" indent="-285750">
              <a:buFont typeface="Arial" panose="020B0604020202020204" pitchFamily="34" charset="0"/>
              <a:buChar char="•"/>
            </a:pPr>
            <a:r>
              <a:rPr lang="en-US" sz="1500" dirty="0" smtClean="0"/>
              <a:t/>
            </a:r>
            <a:br>
              <a:rPr lang="en-US" sz="1500" dirty="0" smtClean="0"/>
            </a:br>
            <a:r>
              <a:rPr lang="en-US" sz="1500" dirty="0"/>
              <a:t>Creating a real project using those UI </a:t>
            </a:r>
            <a:r>
              <a:rPr lang="en-US" sz="1500" dirty="0" smtClean="0"/>
              <a:t>components</a:t>
            </a:r>
          </a:p>
          <a:p>
            <a:pPr marL="285750" indent="-285750">
              <a:buFont typeface="Arial" panose="020B0604020202020204" pitchFamily="34" charset="0"/>
              <a:buChar char="•"/>
            </a:pPr>
            <a:r>
              <a:rPr lang="en-US" sz="1500" dirty="0" smtClean="0"/>
              <a:t/>
            </a:r>
            <a:br>
              <a:rPr lang="en-US" sz="1500" dirty="0" smtClean="0"/>
            </a:br>
            <a:r>
              <a:rPr lang="en-US" sz="1500" dirty="0"/>
              <a:t>Front end and Back end</a:t>
            </a:r>
            <a:endParaRPr lang="en-GB" sz="1500" dirty="0"/>
          </a:p>
        </p:txBody>
      </p:sp>
    </p:spTree>
    <p:extLst>
      <p:ext uri="{BB962C8B-B14F-4D97-AF65-F5344CB8AC3E}">
        <p14:creationId xmlns:p14="http://schemas.microsoft.com/office/powerpoint/2010/main" val="207279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705" y="1393371"/>
            <a:ext cx="6892213" cy="2862322"/>
          </a:xfrm>
          <a:prstGeom prst="rect">
            <a:avLst/>
          </a:prstGeom>
          <a:noFill/>
        </p:spPr>
        <p:txBody>
          <a:bodyPr wrap="square" rtlCol="0">
            <a:spAutoFit/>
          </a:bodyPr>
          <a:lstStyle/>
          <a:p>
            <a:r>
              <a:rPr lang="en-US" dirty="0"/>
              <a:t>TECHNOLOGIES </a:t>
            </a:r>
            <a:r>
              <a:rPr lang="en-US" dirty="0" smtClean="0"/>
              <a:t>USED:-</a:t>
            </a:r>
          </a:p>
          <a:p>
            <a:endParaRPr lang="en-US" dirty="0"/>
          </a:p>
          <a:p>
            <a:pPr marL="285750" indent="-285750">
              <a:buFont typeface="Arial" panose="020B0604020202020204" pitchFamily="34" charset="0"/>
              <a:buChar char="•"/>
            </a:pPr>
            <a:r>
              <a:rPr lang="en-US" dirty="0" err="1" smtClean="0"/>
              <a:t>Springboot</a:t>
            </a:r>
            <a:r>
              <a:rPr lang="en-US" dirty="0" smtClean="0"/>
              <a:t> </a:t>
            </a:r>
            <a:r>
              <a:rPr lang="en-US" dirty="0"/>
              <a:t>for Back end </a:t>
            </a:r>
          </a:p>
          <a:p>
            <a:pPr marL="285750" indent="-285750">
              <a:buFont typeface="Arial" panose="020B0604020202020204" pitchFamily="34" charset="0"/>
              <a:buChar char="•"/>
            </a:pPr>
            <a:r>
              <a:rPr lang="en-US" dirty="0" smtClean="0"/>
              <a:t>Angular </a:t>
            </a:r>
            <a:r>
              <a:rPr lang="en-US" dirty="0" err="1"/>
              <a:t>Js</a:t>
            </a:r>
            <a:r>
              <a:rPr lang="en-US" dirty="0"/>
              <a:t> for Front end</a:t>
            </a:r>
            <a:r>
              <a:rPr lang="en-US" dirty="0" smtClean="0"/>
              <a:t/>
            </a:r>
            <a:br>
              <a:rPr lang="en-US" dirty="0" smtClean="0"/>
            </a:br>
            <a:r>
              <a:rPr lang="en-US" dirty="0" smtClean="0"/>
              <a:t/>
            </a:r>
            <a:br>
              <a:rPr lang="en-US" dirty="0" smtClean="0"/>
            </a:br>
            <a:endParaRPr lang="en-US" dirty="0" smtClean="0"/>
          </a:p>
          <a:p>
            <a:r>
              <a:rPr lang="en-US" dirty="0" smtClean="0"/>
              <a:t>CHALLENGES:-</a:t>
            </a:r>
          </a:p>
          <a:p>
            <a:endParaRPr lang="en-US" dirty="0"/>
          </a:p>
          <a:p>
            <a:pPr marL="285750" indent="-285750">
              <a:buFont typeface="Arial" panose="020B0604020202020204" pitchFamily="34" charset="0"/>
              <a:buChar char="•"/>
            </a:pPr>
            <a:r>
              <a:rPr lang="en-US" dirty="0" smtClean="0"/>
              <a:t>Short </a:t>
            </a:r>
            <a:r>
              <a:rPr lang="en-US" dirty="0"/>
              <a:t>time period</a:t>
            </a:r>
          </a:p>
          <a:p>
            <a:endParaRPr lang="en-GB" dirty="0"/>
          </a:p>
        </p:txBody>
      </p:sp>
      <p:sp>
        <p:nvSpPr>
          <p:cNvPr id="3" name="TextBox 2"/>
          <p:cNvSpPr txBox="1"/>
          <p:nvPr/>
        </p:nvSpPr>
        <p:spPr>
          <a:xfrm>
            <a:off x="3234611" y="454090"/>
            <a:ext cx="3614057" cy="461665"/>
          </a:xfrm>
          <a:prstGeom prst="rect">
            <a:avLst/>
          </a:prstGeom>
          <a:noFill/>
        </p:spPr>
        <p:txBody>
          <a:bodyPr wrap="square" rtlCol="0">
            <a:spAutoFit/>
          </a:bodyPr>
          <a:lstStyle/>
          <a:p>
            <a:r>
              <a:rPr lang="en-US" sz="2400" b="1" dirty="0" smtClean="0"/>
              <a:t>CALCULATOR</a:t>
            </a:r>
            <a:endParaRPr lang="en-GB" sz="2400" b="1" dirty="0"/>
          </a:p>
        </p:txBody>
      </p:sp>
    </p:spTree>
    <p:extLst>
      <p:ext uri="{BB962C8B-B14F-4D97-AF65-F5344CB8AC3E}">
        <p14:creationId xmlns:p14="http://schemas.microsoft.com/office/powerpoint/2010/main" val="94818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New to Java script, apps script and some terms like triggering">
    <p:spTree>
      <p:nvGrpSpPr>
        <p:cNvPr id="1" name=""/>
        <p:cNvGrpSpPr/>
        <p:nvPr/>
      </p:nvGrpSpPr>
      <p:grpSpPr>
        <a:xfrm>
          <a:off x="0" y="0"/>
          <a:ext cx="0" cy="0"/>
          <a:chOff x="0" y="0"/>
          <a:chExt cx="0" cy="0"/>
        </a:xfrm>
      </p:grpSpPr>
      <p:sp>
        <p:nvSpPr>
          <p:cNvPr id="2" name="Google Shape;165;p17"/>
          <p:cNvSpPr txBox="1">
            <a:spLocks noGrp="1"/>
          </p:cNvSpPr>
          <p:nvPr>
            <p:ph type="title" idx="4294967295"/>
          </p:nvPr>
        </p:nvSpPr>
        <p:spPr>
          <a:xfrm>
            <a:off x="2651760" y="363379"/>
            <a:ext cx="3382963" cy="611187"/>
          </a:xfrm>
          <a:noFill/>
          <a:ln>
            <a:noFill/>
          </a:ln>
        </p:spPr>
        <p:txBody>
          <a:bodyPr wrap="square" tIns="91440" bIns="91440" anchor="t">
            <a:noAutofit/>
          </a:bodyPr>
          <a:lstStyle/>
          <a:p>
            <a:pPr lvl="0" hangingPunct="0">
              <a:lnSpc>
                <a:spcPct val="100000"/>
              </a:lnSpc>
              <a:spcBef>
                <a:spcPts val="0"/>
              </a:spcBef>
              <a:tabLst>
                <a:tab pos="0" algn="l"/>
              </a:tabLst>
            </a:pPr>
            <a:r>
              <a:rPr lang="en-US" sz="2200" dirty="0">
                <a:solidFill>
                  <a:srgbClr val="FFFFFF"/>
                </a:solidFill>
                <a:highlight>
                  <a:scrgbClr r="0" g="0" b="0">
                    <a:alpha val="0"/>
                  </a:scrgbClr>
                </a:highlight>
                <a:latin typeface="Montserrat"/>
              </a:rPr>
              <a:t>Making UI components</a:t>
            </a:r>
          </a:p>
        </p:txBody>
      </p:sp>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1220400" y="1436219"/>
            <a:ext cx="3305880" cy="2468880"/>
          </a:xfrm>
          <a:prstGeom prst="rect">
            <a:avLst/>
          </a:prstGeom>
          <a:noFill/>
          <a:ln>
            <a:noFill/>
          </a:ln>
        </p:spPr>
      </p:pic>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4937760" y="1554479"/>
            <a:ext cx="3291839" cy="2194560"/>
          </a:xfrm>
          <a:prstGeom prst="rect">
            <a:avLst/>
          </a:prstGeom>
          <a:noFill/>
          <a:ln>
            <a:noFill/>
          </a:ln>
        </p:spPr>
      </p:pic>
      <p:sp>
        <p:nvSpPr>
          <p:cNvPr id="5" name="TextBox 4"/>
          <p:cNvSpPr txBox="1"/>
          <p:nvPr/>
        </p:nvSpPr>
        <p:spPr>
          <a:xfrm>
            <a:off x="2651760" y="4061159"/>
            <a:ext cx="4023360" cy="60228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800" b="0" i="0" u="none" strike="noStrike" kern="1200" cap="none" dirty="0">
                <a:ln>
                  <a:noFill/>
                </a:ln>
                <a:latin typeface="Liberation Sans" pitchFamily="18"/>
                <a:ea typeface="Noto Sans CJK SC" pitchFamily="2"/>
                <a:cs typeface="Lohit Devanagari" pitchFamily="2"/>
              </a:rPr>
              <a:t>*Components should be customized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extBox 1"/>
          <p:cNvSpPr txBox="1"/>
          <p:nvPr/>
        </p:nvSpPr>
        <p:spPr>
          <a:xfrm>
            <a:off x="3992040" y="568080"/>
            <a:ext cx="170028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Template_level</a:t>
            </a:r>
          </a:p>
        </p:txBody>
      </p:sp>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1645920" y="1188719"/>
            <a:ext cx="6492240" cy="35686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xtBox 1"/>
          <p:cNvSpPr txBox="1"/>
          <p:nvPr/>
        </p:nvSpPr>
        <p:spPr>
          <a:xfrm>
            <a:off x="1097280" y="640080"/>
            <a:ext cx="680724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800" b="0" i="0" u="none" strike="noStrike" kern="1200" cap="none">
                <a:ln>
                  <a:noFill/>
                </a:ln>
                <a:latin typeface="Liberation Sans" pitchFamily="18"/>
                <a:ea typeface="Noto Sans CJK SC" pitchFamily="2"/>
                <a:cs typeface="Lohit Devanagari" pitchFamily="2"/>
              </a:rPr>
              <a:t>*Created Real_pages using Components which are already done</a:t>
            </a:r>
          </a:p>
        </p:txBody>
      </p:sp>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1183320" y="1554479"/>
            <a:ext cx="3571560" cy="2377439"/>
          </a:xfrm>
          <a:prstGeom prst="rect">
            <a:avLst/>
          </a:prstGeom>
          <a:noFill/>
          <a:ln>
            <a:noFill/>
          </a:ln>
        </p:spPr>
      </p:pic>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5120639" y="1554479"/>
            <a:ext cx="3566160" cy="23774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6367" y="858417"/>
            <a:ext cx="5517502" cy="2585323"/>
          </a:xfrm>
          <a:prstGeom prst="rect">
            <a:avLst/>
          </a:prstGeom>
          <a:noFill/>
        </p:spPr>
        <p:txBody>
          <a:bodyPr wrap="square" rtlCol="0">
            <a:spAutoFit/>
          </a:bodyPr>
          <a:lstStyle/>
          <a:p>
            <a:r>
              <a:rPr lang="en-US" dirty="0"/>
              <a:t>TECHNOLOGIES </a:t>
            </a:r>
            <a:r>
              <a:rPr lang="en-US" dirty="0" smtClean="0"/>
              <a:t>USED:-</a:t>
            </a:r>
            <a:br>
              <a:rPr lang="en-US" dirty="0" smtClean="0"/>
            </a:br>
            <a:endParaRPr lang="en-US" dirty="0" smtClean="0"/>
          </a:p>
          <a:p>
            <a:pPr marL="285750" indent="-285750">
              <a:buFont typeface="Arial" panose="020B0604020202020204" pitchFamily="34" charset="0"/>
              <a:buChar char="•"/>
            </a:pPr>
            <a:r>
              <a:rPr lang="en-US" dirty="0" smtClean="0"/>
              <a:t>React </a:t>
            </a:r>
            <a:r>
              <a:rPr lang="en-US" dirty="0" err="1" smtClean="0"/>
              <a:t>Js</a:t>
            </a:r>
            <a:endParaRPr lang="en-US" dirty="0"/>
          </a:p>
          <a:p>
            <a:pPr marL="285750" indent="-285750">
              <a:buFont typeface="Arial" panose="020B0604020202020204" pitchFamily="34" charset="0"/>
              <a:buChar char="•"/>
            </a:pPr>
            <a:r>
              <a:rPr lang="en-US" dirty="0" smtClean="0"/>
              <a:t>Sass </a:t>
            </a:r>
            <a:r>
              <a:rPr lang="en-US" dirty="0"/>
              <a:t>for </a:t>
            </a:r>
            <a:r>
              <a:rPr lang="en-US" dirty="0" smtClean="0"/>
              <a:t>styling</a:t>
            </a:r>
            <a:endParaRPr lang="en-US" dirty="0"/>
          </a:p>
          <a:p>
            <a:pPr marL="285750" indent="-285750">
              <a:buFont typeface="Arial" panose="020B0604020202020204" pitchFamily="34" charset="0"/>
              <a:buChar char="•"/>
            </a:pPr>
            <a:r>
              <a:rPr lang="en-US" dirty="0" err="1" smtClean="0"/>
              <a:t>Story_book</a:t>
            </a:r>
            <a:r>
              <a:rPr lang="en-US" dirty="0" smtClean="0"/>
              <a:t> Tool</a:t>
            </a:r>
            <a:endParaRPr lang="en-US" dirty="0"/>
          </a:p>
          <a:p>
            <a:endParaRPr lang="en-US" dirty="0" smtClean="0"/>
          </a:p>
          <a:p>
            <a:r>
              <a:rPr lang="en-US" dirty="0" smtClean="0"/>
              <a:t>CHALLENGES:-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Changing </a:t>
            </a:r>
            <a:r>
              <a:rPr lang="en-US" dirty="0"/>
              <a:t>Requirements</a:t>
            </a:r>
            <a:endParaRPr lang="en-GB" dirty="0"/>
          </a:p>
        </p:txBody>
      </p:sp>
    </p:spTree>
    <p:extLst>
      <p:ext uri="{BB962C8B-B14F-4D97-AF65-F5344CB8AC3E}">
        <p14:creationId xmlns:p14="http://schemas.microsoft.com/office/powerpoint/2010/main" val="357800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Google Shape;188;p21"/>
          <p:cNvSpPr txBox="1">
            <a:spLocks noGrp="1"/>
          </p:cNvSpPr>
          <p:nvPr>
            <p:ph type="title" idx="4294967295"/>
          </p:nvPr>
        </p:nvSpPr>
        <p:spPr>
          <a:xfrm>
            <a:off x="640080" y="393700"/>
            <a:ext cx="8503920" cy="1695450"/>
          </a:xfrm>
          <a:noFill/>
          <a:ln>
            <a:noFill/>
          </a:ln>
        </p:spPr>
        <p:txBody>
          <a:bodyPr wrap="square" tIns="91440" bIns="91440" anchor="t">
            <a:noAutofit/>
          </a:bodyPr>
          <a:lstStyle/>
          <a:p>
            <a:pPr lvl="0" hangingPunct="0">
              <a:lnSpc>
                <a:spcPct val="150000"/>
              </a:lnSpc>
              <a:spcBef>
                <a:spcPts val="0"/>
              </a:spcBef>
              <a:tabLst>
                <a:tab pos="0" algn="l"/>
              </a:tabLst>
            </a:pPr>
            <a:r>
              <a:rPr lang="en-US" sz="2400" dirty="0" smtClean="0">
                <a:solidFill>
                  <a:srgbClr val="FFFFFF"/>
                </a:solidFill>
                <a:highlight>
                  <a:scrgbClr r="0" g="0" b="0">
                    <a:alpha val="0"/>
                  </a:scrgbClr>
                </a:highlight>
                <a:latin typeface="Montserrat"/>
              </a:rPr>
              <a:t>                  RESOURCE </a:t>
            </a:r>
            <a:r>
              <a:rPr lang="en-US" sz="2400" dirty="0">
                <a:solidFill>
                  <a:srgbClr val="FFFFFF"/>
                </a:solidFill>
                <a:highlight>
                  <a:scrgbClr r="0" g="0" b="0">
                    <a:alpha val="0"/>
                  </a:scrgbClr>
                </a:highlight>
                <a:latin typeface="Montserrat"/>
              </a:rPr>
              <a:t>MANAGEMENT TOOL</a:t>
            </a:r>
            <a:br>
              <a:rPr lang="en-US" sz="2400" dirty="0">
                <a:solidFill>
                  <a:srgbClr val="FFFFFF"/>
                </a:solidFill>
                <a:highlight>
                  <a:scrgbClr r="0" g="0" b="0">
                    <a:alpha val="0"/>
                  </a:scrgbClr>
                </a:highlight>
                <a:latin typeface="Montserrat"/>
              </a:rPr>
            </a:br>
            <a:r>
              <a:rPr lang="en-US" sz="2400" dirty="0">
                <a:solidFill>
                  <a:srgbClr val="FFFFFF"/>
                </a:solidFill>
                <a:highlight>
                  <a:scrgbClr r="0" g="0" b="0">
                    <a:alpha val="0"/>
                  </a:scrgbClr>
                </a:highlight>
                <a:latin typeface="Montserrat"/>
              </a:rPr>
              <a:t>	</a:t>
            </a:r>
            <a:r>
              <a:rPr lang="en-US" sz="1800" dirty="0">
                <a:solidFill>
                  <a:srgbClr val="FFFFFF"/>
                </a:solidFill>
                <a:highlight>
                  <a:scrgbClr r="0" g="0" b="0">
                    <a:alpha val="0"/>
                  </a:scrgbClr>
                </a:highlight>
                <a:latin typeface="Montserrat"/>
              </a:rPr>
              <a:t>Allocating available resources for the certain projects.</a:t>
            </a:r>
            <a:br>
              <a:rPr lang="en-US" sz="1800" dirty="0">
                <a:solidFill>
                  <a:srgbClr val="FFFFFF"/>
                </a:solidFill>
                <a:highlight>
                  <a:scrgbClr r="0" g="0" b="0">
                    <a:alpha val="0"/>
                  </a:scrgbClr>
                </a:highlight>
                <a:latin typeface="Montserrat"/>
              </a:rPr>
            </a:br>
            <a:r>
              <a:rPr lang="en-US" sz="1800" dirty="0">
                <a:solidFill>
                  <a:srgbClr val="FFFFFF"/>
                </a:solidFill>
                <a:highlight>
                  <a:scrgbClr r="0" g="0" b="0">
                    <a:alpha val="0"/>
                  </a:scrgbClr>
                </a:highlight>
                <a:latin typeface="Montserrat"/>
              </a:rPr>
              <a:t>	Sign in through google authentication.</a:t>
            </a:r>
          </a:p>
        </p:txBody>
      </p:sp>
      <p:pic>
        <p:nvPicPr>
          <p:cNvPr id="3" name="Picture 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718160" y="2385719"/>
            <a:ext cx="4075560" cy="2097360"/>
          </a:xfrm>
          <a:prstGeom prst="rect">
            <a:avLst/>
          </a:prstGeom>
          <a:noFill/>
          <a:ln>
            <a:noFill/>
          </a:ln>
        </p:spPr>
      </p:pic>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640080" y="2377439"/>
            <a:ext cx="3749040" cy="21031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178</Words>
  <Application>Microsoft Office PowerPoint</Application>
  <PresentationFormat>On-screen Show (16:9)</PresentationFormat>
  <Paragraphs>70</Paragraphs>
  <Slides>13</Slides>
  <Notes>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13</vt:i4>
      </vt:variant>
    </vt:vector>
  </HeadingPairs>
  <TitlesOfParts>
    <vt:vector size="30" baseType="lpstr">
      <vt:lpstr>Arial</vt:lpstr>
      <vt:lpstr>Calibri</vt:lpstr>
      <vt:lpstr>Calibri Light</vt:lpstr>
      <vt:lpstr>Century Gothic</vt:lpstr>
      <vt:lpstr>DejaVu Sans</vt:lpstr>
      <vt:lpstr>Lato</vt:lpstr>
      <vt:lpstr>Liberation Sans</vt:lpstr>
      <vt:lpstr>Liberation Serif</vt:lpstr>
      <vt:lpstr>Lohit Devanagari</vt:lpstr>
      <vt:lpstr>Montserrat</vt:lpstr>
      <vt:lpstr>Noto Sans CJK SC</vt:lpstr>
      <vt:lpstr>Wingdings 3</vt:lpstr>
      <vt:lpstr>Office Theme</vt:lpstr>
      <vt:lpstr>Office Theme</vt:lpstr>
      <vt:lpstr>Office Theme</vt:lpstr>
      <vt:lpstr>Office Theme</vt:lpstr>
      <vt:lpstr>Ion</vt:lpstr>
      <vt:lpstr>INDUSTRIAL TRAINING AT  MITRA INNOVATION</vt:lpstr>
      <vt:lpstr>PowerPoint Presentation</vt:lpstr>
      <vt:lpstr>PowerPoint Presentation</vt:lpstr>
      <vt:lpstr>PowerPoint Presentation</vt:lpstr>
      <vt:lpstr>Making UI components</vt:lpstr>
      <vt:lpstr>PowerPoint Presentation</vt:lpstr>
      <vt:lpstr>PowerPoint Presentation</vt:lpstr>
      <vt:lpstr>PowerPoint Presentation</vt:lpstr>
      <vt:lpstr>                  RESOURCE MANAGEMENT TOOL  Allocating available resources for the certain projects.  Sign in through google authentication.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TRAINING AT  MITRA INNOVATION</dc:title>
  <dc:creator>Airiis</dc:creator>
  <cp:lastModifiedBy>Airiis</cp:lastModifiedBy>
  <cp:revision>19</cp:revision>
  <dcterms:modified xsi:type="dcterms:W3CDTF">2019-08-20T10:18:55Z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12</vt:r8>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r8>13</vt:r8>
  </property>
</Properties>
</file>