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Nuni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Nunito-bold.fntdata"/><Relationship Id="rId10" Type="http://schemas.openxmlformats.org/officeDocument/2006/relationships/slide" Target="slides/slide5.xml"/><Relationship Id="rId21" Type="http://schemas.openxmlformats.org/officeDocument/2006/relationships/font" Target="fonts/Nunito-regular.fntdata"/><Relationship Id="rId13" Type="http://schemas.openxmlformats.org/officeDocument/2006/relationships/slide" Target="slides/slide8.xml"/><Relationship Id="rId24" Type="http://schemas.openxmlformats.org/officeDocument/2006/relationships/font" Target="fonts/Nunito-boldItalic.fntdata"/><Relationship Id="rId12" Type="http://schemas.openxmlformats.org/officeDocument/2006/relationships/slide" Target="slides/slide7.xml"/><Relationship Id="rId23" Type="http://schemas.openxmlformats.org/officeDocument/2006/relationships/font" Target="fonts/Nuni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5c25202881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5c25202881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c3df1c358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5c3df1c35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5c3df1c358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5c3df1c35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5c25202881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5c25202881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5b944b91c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5b944b91c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5c25202881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5c25202881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48abb1a7003ec34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48abb1a7003ec34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c2520288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c2520288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c25202881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c2520288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c25202881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c25202881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c25202881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c2520288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c25202881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c2520288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5c3df1c35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5c3df1c35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5c25202881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5c25202881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20.png"/><Relationship Id="rId5" Type="http://schemas.openxmlformats.org/officeDocument/2006/relationships/image" Target="../media/image15.png"/><Relationship Id="rId6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Relationship Id="rId6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Relationship Id="rId4" Type="http://schemas.openxmlformats.org/officeDocument/2006/relationships/image" Target="../media/image23.png"/><Relationship Id="rId5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10.png"/><Relationship Id="rId7" Type="http://schemas.openxmlformats.org/officeDocument/2006/relationships/image" Target="../media/image3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3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10" Type="http://schemas.openxmlformats.org/officeDocument/2006/relationships/image" Target="../media/image27.jpg"/><Relationship Id="rId9" Type="http://schemas.openxmlformats.org/officeDocument/2006/relationships/image" Target="../media/image24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29.png"/><Relationship Id="rId8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FF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311708" y="1545450"/>
            <a:ext cx="85206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Indu</a:t>
            </a:r>
            <a:r>
              <a:rPr lang="en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strial Training</a:t>
            </a:r>
            <a:endParaRPr sz="3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</a:t>
            </a:r>
            <a:endParaRPr sz="3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Wavenet International (Pvt) Ltd</a:t>
            </a:r>
            <a:endParaRPr b="1" sz="4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484125" y="4187425"/>
            <a:ext cx="8520600" cy="6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Bhagya Udayangani (2015/CSC/016)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Mobile Application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7" name="Google Shape;20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575" y="1593425"/>
            <a:ext cx="1982828" cy="30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4265" y="1593425"/>
            <a:ext cx="1921544" cy="30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68771" y="1593425"/>
            <a:ext cx="1703832" cy="30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49378" y="1593425"/>
            <a:ext cx="1798489" cy="30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Continue…….. </a:t>
            </a:r>
            <a:endParaRPr/>
          </a:p>
        </p:txBody>
      </p:sp>
      <p:pic>
        <p:nvPicPr>
          <p:cNvPr id="216" name="Google Shape;2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750" y="1718725"/>
            <a:ext cx="1904127" cy="30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5575" y="1718725"/>
            <a:ext cx="1904125" cy="30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19150" y="1718725"/>
            <a:ext cx="1904125" cy="30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96526" y="1718725"/>
            <a:ext cx="1904125" cy="280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Continue………….</a:t>
            </a:r>
            <a:endParaRPr/>
          </a:p>
        </p:txBody>
      </p:sp>
      <p:pic>
        <p:nvPicPr>
          <p:cNvPr id="225" name="Google Shape;22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1650900"/>
            <a:ext cx="2158934" cy="30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2534" y="1650900"/>
            <a:ext cx="2158934" cy="30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5018" y="1650900"/>
            <a:ext cx="2158934" cy="30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Details of new Learning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Google Shape;233;p25"/>
          <p:cNvSpPr txBox="1"/>
          <p:nvPr>
            <p:ph idx="1" type="body"/>
          </p:nvPr>
        </p:nvSpPr>
        <p:spPr>
          <a:xfrm>
            <a:off x="311700" y="1689750"/>
            <a:ext cx="8520600" cy="17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Working with servers.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SVN - SubVersioN.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Languages - Ionic 4, Angular CLI, Erlang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4" name="Google Shape;234;p25"/>
          <p:cNvPicPr preferRelativeResize="0"/>
          <p:nvPr/>
        </p:nvPicPr>
        <p:blipFill>
          <a:blip r:embed="rId3">
            <a:alphaModFix amt="87000"/>
          </a:blip>
          <a:stretch>
            <a:fillRect/>
          </a:stretch>
        </p:blipFill>
        <p:spPr>
          <a:xfrm>
            <a:off x="7545975" y="3544099"/>
            <a:ext cx="1286325" cy="129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5"/>
          <p:cNvSpPr txBox="1"/>
          <p:nvPr/>
        </p:nvSpPr>
        <p:spPr>
          <a:xfrm>
            <a:off x="4572000" y="4244650"/>
            <a:ext cx="43611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CSC321SC8 - Industrial Training </a:t>
            </a:r>
            <a:endParaRPr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Academic year 2016/2017 - June 2019</a:t>
            </a:r>
            <a:endParaRPr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6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Q&amp;A</a:t>
            </a:r>
            <a:endParaRPr b="1" sz="3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7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You!</a:t>
            </a:r>
            <a:endParaRPr sz="4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819150" y="436200"/>
            <a:ext cx="7505700" cy="12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Times New Roman"/>
                <a:ea typeface="Times New Roman"/>
                <a:cs typeface="Times New Roman"/>
                <a:sym typeface="Times New Roman"/>
              </a:rPr>
              <a:t>Nature of the Training Programme</a:t>
            </a:r>
            <a:endParaRPr b="1"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412500" y="1641825"/>
            <a:ext cx="8520600" cy="22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mportance of industrial training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Experience of actual working environment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Enhance knowledge and skill about subject area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Experience with professionals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7560325" y="3552824"/>
            <a:ext cx="1286325" cy="129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/>
        </p:nvSpPr>
        <p:spPr>
          <a:xfrm>
            <a:off x="4572000" y="4244650"/>
            <a:ext cx="43611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CSC321SC8 - Industrial Training </a:t>
            </a:r>
            <a:endParaRPr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Academic year 2016/2017 - June 2019</a:t>
            </a:r>
            <a:endParaRPr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/>
          <p:nvPr>
            <p:ph idx="1" type="body"/>
          </p:nvPr>
        </p:nvSpPr>
        <p:spPr>
          <a:xfrm>
            <a:off x="311700" y="505525"/>
            <a:ext cx="8520600" cy="40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How did I…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join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3" name="Google Shape;14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1297" y="1731538"/>
            <a:ext cx="1601000" cy="160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0513" y="1845371"/>
            <a:ext cx="1373325" cy="137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77948" y="2013075"/>
            <a:ext cx="845100" cy="105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1250" y="1845383"/>
            <a:ext cx="1452725" cy="1452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Google Shape;147;p15"/>
          <p:cNvCxnSpPr>
            <a:stCxn id="146" idx="3"/>
            <a:endCxn id="145" idx="1"/>
          </p:cNvCxnSpPr>
          <p:nvPr/>
        </p:nvCxnSpPr>
        <p:spPr>
          <a:xfrm flipH="1" rot="10800000">
            <a:off x="2113975" y="2542646"/>
            <a:ext cx="864000" cy="29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8" name="Google Shape;148;p15"/>
          <p:cNvCxnSpPr>
            <a:stCxn id="145" idx="3"/>
            <a:endCxn id="144" idx="1"/>
          </p:cNvCxnSpPr>
          <p:nvPr/>
        </p:nvCxnSpPr>
        <p:spPr>
          <a:xfrm flipH="1" rot="10800000">
            <a:off x="3823048" y="2532013"/>
            <a:ext cx="1017600" cy="10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9" name="Google Shape;149;p15"/>
          <p:cNvCxnSpPr>
            <a:stCxn id="144" idx="3"/>
            <a:endCxn id="143" idx="1"/>
          </p:cNvCxnSpPr>
          <p:nvPr/>
        </p:nvCxnSpPr>
        <p:spPr>
          <a:xfrm>
            <a:off x="6213837" y="2532034"/>
            <a:ext cx="10176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50" name="Google Shape;150;p15"/>
          <p:cNvPicPr preferRelativeResize="0"/>
          <p:nvPr/>
        </p:nvPicPr>
        <p:blipFill>
          <a:blip r:embed="rId7">
            <a:alphaModFix amt="83000"/>
          </a:blip>
          <a:stretch>
            <a:fillRect/>
          </a:stretch>
        </p:blipFill>
        <p:spPr>
          <a:xfrm>
            <a:off x="7459775" y="3538449"/>
            <a:ext cx="1286325" cy="129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5"/>
          <p:cNvSpPr txBox="1"/>
          <p:nvPr/>
        </p:nvSpPr>
        <p:spPr>
          <a:xfrm>
            <a:off x="4572000" y="4244650"/>
            <a:ext cx="43611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CSC321SC8 - Industrial Training </a:t>
            </a:r>
            <a:endParaRPr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Academic year 2016/2017 - June 2019</a:t>
            </a:r>
            <a:endParaRPr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"/>
          <p:cNvSpPr txBox="1"/>
          <p:nvPr>
            <p:ph type="title"/>
          </p:nvPr>
        </p:nvSpPr>
        <p:spPr>
          <a:xfrm>
            <a:off x="819150" y="6157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Background of Organization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7" name="Google Shape;15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3474" y="1124175"/>
            <a:ext cx="1922899" cy="44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6"/>
          <p:cNvSpPr txBox="1"/>
          <p:nvPr>
            <p:ph idx="1" type="body"/>
          </p:nvPr>
        </p:nvSpPr>
        <p:spPr>
          <a:xfrm>
            <a:off x="819150" y="1366325"/>
            <a:ext cx="7505700" cy="30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Vision - To be the customer interaction and value added services partner of choice for global communications service providers.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Mission -  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Build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enablers that allow carries to simplify, digitize and orchestrate their networks.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Market hold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9" name="Google Shape;15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650" y="3152375"/>
            <a:ext cx="8008725" cy="156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/>
          <p:nvPr>
            <p:ph type="title"/>
          </p:nvPr>
        </p:nvSpPr>
        <p:spPr>
          <a:xfrm>
            <a:off x="819138" y="5582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Customers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5" name="Google Shape;16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5025" y="1137863"/>
            <a:ext cx="4733925" cy="340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7"/>
          <p:cNvPicPr preferRelativeResize="0"/>
          <p:nvPr/>
        </p:nvPicPr>
        <p:blipFill>
          <a:blip r:embed="rId4">
            <a:alphaModFix amt="87000"/>
          </a:blip>
          <a:stretch>
            <a:fillRect/>
          </a:stretch>
        </p:blipFill>
        <p:spPr>
          <a:xfrm>
            <a:off x="7533300" y="3520000"/>
            <a:ext cx="1276950" cy="128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7"/>
          <p:cNvSpPr txBox="1"/>
          <p:nvPr/>
        </p:nvSpPr>
        <p:spPr>
          <a:xfrm>
            <a:off x="4876800" y="4125350"/>
            <a:ext cx="43611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CSC321SC8 - Industrial Training </a:t>
            </a:r>
            <a:endParaRPr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Academic year 2016/2017 - June 2019</a:t>
            </a:r>
            <a:endParaRPr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"/>
          <p:cNvSpPr txBox="1"/>
          <p:nvPr>
            <p:ph type="title"/>
          </p:nvPr>
        </p:nvSpPr>
        <p:spPr>
          <a:xfrm>
            <a:off x="819150" y="7408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Departments of the Organization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18"/>
          <p:cNvSpPr txBox="1"/>
          <p:nvPr>
            <p:ph idx="1" type="body"/>
          </p:nvPr>
        </p:nvSpPr>
        <p:spPr>
          <a:xfrm>
            <a:off x="311700" y="15056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b="1"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Finance department</a:t>
            </a:r>
            <a:endParaRPr b="1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b="1"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Technical department </a:t>
            </a:r>
            <a:endParaRPr b="1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○"/>
            </a:pPr>
            <a:r>
              <a:rPr b="1"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Engineering operations</a:t>
            </a:r>
            <a:endParaRPr b="1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○"/>
            </a:pPr>
            <a:r>
              <a:rPr b="1"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Technology strategy</a:t>
            </a:r>
            <a:endParaRPr b="1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b="1"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QA and Process department</a:t>
            </a:r>
            <a:endParaRPr b="1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b="1"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Commercial department</a:t>
            </a:r>
            <a:endParaRPr b="1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b="1"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HR department</a:t>
            </a:r>
            <a:endParaRPr b="1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b="1"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Product Management department</a:t>
            </a:r>
            <a:endParaRPr b="1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b="1"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Corporate Communication department</a:t>
            </a:r>
            <a:endParaRPr b="1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4" name="Google Shape;174;p18"/>
          <p:cNvPicPr preferRelativeResize="0"/>
          <p:nvPr/>
        </p:nvPicPr>
        <p:blipFill>
          <a:blip r:embed="rId3">
            <a:alphaModFix amt="87000"/>
          </a:blip>
          <a:stretch>
            <a:fillRect/>
          </a:stretch>
        </p:blipFill>
        <p:spPr>
          <a:xfrm>
            <a:off x="7545975" y="3538474"/>
            <a:ext cx="1286325" cy="129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8"/>
          <p:cNvSpPr txBox="1"/>
          <p:nvPr/>
        </p:nvSpPr>
        <p:spPr>
          <a:xfrm>
            <a:off x="4572000" y="4244650"/>
            <a:ext cx="43611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CSC321SC8 - Industrial Training </a:t>
            </a:r>
            <a:endParaRPr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Academic year 2016/2017 - June 2019</a:t>
            </a:r>
            <a:endParaRPr>
              <a:solidFill>
                <a:srgbClr val="999999"/>
              </a:solidFill>
            </a:endParaRPr>
          </a:p>
        </p:txBody>
      </p:sp>
      <p:pic>
        <p:nvPicPr>
          <p:cNvPr id="176" name="Google Shape;176;p18"/>
          <p:cNvPicPr preferRelativeResize="0"/>
          <p:nvPr/>
        </p:nvPicPr>
        <p:blipFill>
          <a:blip r:embed="rId4">
            <a:alphaModFix amt="16000"/>
          </a:blip>
          <a:stretch>
            <a:fillRect/>
          </a:stretch>
        </p:blipFill>
        <p:spPr>
          <a:xfrm>
            <a:off x="311700" y="1623500"/>
            <a:ext cx="8520600" cy="222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3225" y="1815638"/>
            <a:ext cx="3057525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050" y="1815638"/>
            <a:ext cx="3000375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87575" y="1379100"/>
            <a:ext cx="207645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3935069"/>
            <a:ext cx="4687121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19708" y="3054761"/>
            <a:ext cx="1104570" cy="530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95271" y="3786757"/>
            <a:ext cx="1917708" cy="1020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134025" y="2368725"/>
            <a:ext cx="2630001" cy="1285876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9"/>
          <p:cNvSpPr txBox="1"/>
          <p:nvPr>
            <p:ph type="title"/>
          </p:nvPr>
        </p:nvSpPr>
        <p:spPr>
          <a:xfrm>
            <a:off x="819150" y="6875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Details of Methods &amp; Techniques, Tools &amp; Equipment Used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9" name="Google Shape;189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7909425" y="4031712"/>
            <a:ext cx="530625" cy="53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IOT Research Project(Old)</a:t>
            </a:r>
            <a:endParaRPr/>
          </a:p>
        </p:txBody>
      </p:sp>
      <p:pic>
        <p:nvPicPr>
          <p:cNvPr id="195" name="Google Shape;1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1724000"/>
            <a:ext cx="4762500" cy="28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1"/>
          <p:cNvSpPr txBox="1"/>
          <p:nvPr>
            <p:ph type="title"/>
          </p:nvPr>
        </p:nvSpPr>
        <p:spPr>
          <a:xfrm>
            <a:off x="819150" y="5451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IOT </a:t>
            </a:r>
            <a:r>
              <a:rPr b="1"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Research</a:t>
            </a:r>
            <a:r>
              <a:rPr b="1"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Project(New)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1" name="Google Shape;20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4975" y="1499775"/>
            <a:ext cx="4762500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