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2" r:id="rId5"/>
    <p:sldId id="263" r:id="rId6"/>
    <p:sldId id="264" r:id="rId7"/>
    <p:sldId id="259" r:id="rId8"/>
    <p:sldId id="260" r:id="rId9"/>
    <p:sldId id="261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spli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spli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  <p:transition spd="med">
    <p:split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split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  <p:transition spd="med">
    <p:split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split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split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spli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spli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spli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spli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spli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spli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spli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spli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spli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ransition spd="med">
    <p:split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128" y="2562515"/>
            <a:ext cx="6268872" cy="42954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1106" y="317311"/>
            <a:ext cx="8915399" cy="2262781"/>
          </a:xfrm>
        </p:spPr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Industrial Training at 													REDOT Pvt Ltd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026091"/>
            <a:ext cx="8915399" cy="1877572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By: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W.R.Isuri Nadeeshanee Kalugalla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2015/CSC/023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2365383"/>
      </p:ext>
    </p:extLst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Company Profile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7415" y="1905000"/>
            <a:ext cx="9157197" cy="4006222"/>
          </a:xfrm>
        </p:spPr>
        <p:txBody>
          <a:bodyPr>
            <a:noAutofit/>
          </a:bodyPr>
          <a:lstStyle/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Founded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2012 focusing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providing highly scalable e-business solutions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innovative approaches and advanced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methodologies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Organizational Expertise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Onsite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Service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Mobile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Applications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Networking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Web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Development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Search Engine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Optimization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Graphics</a:t>
            </a:r>
          </a:p>
          <a:p>
            <a:pPr marL="914400" lvl="2" indent="0">
              <a:buNone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365946"/>
      </p:ext>
    </p:extLst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Training Acquired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Well-planned training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Web design using Html, CSS, Sass, JavaScript &amp; jQuery, Bootstrap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Impressive effects that include in a web page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Web design using packages (npm and Bower) 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Backend development in PHP, MySQL, ES6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Development of web applications in MEAN stack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Layout design in Adobe Photoshop</a:t>
            </a:r>
          </a:p>
        </p:txBody>
      </p:sp>
    </p:spTree>
    <p:extLst>
      <p:ext uri="{BB962C8B-B14F-4D97-AF65-F5344CB8AC3E}">
        <p14:creationId xmlns:p14="http://schemas.microsoft.com/office/powerpoint/2010/main" val="2256011407"/>
      </p:ext>
    </p:extLst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314" y="355924"/>
            <a:ext cx="2661313" cy="62208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710" y="355924"/>
            <a:ext cx="3330054" cy="5982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394725"/>
      </p:ext>
    </p:extLst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993" y="559558"/>
            <a:ext cx="6433186" cy="30420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50" y="4024650"/>
            <a:ext cx="5600673" cy="26158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756" y="4125329"/>
            <a:ext cx="5122460" cy="251515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304" y="1408373"/>
            <a:ext cx="3880519" cy="2193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641968"/>
      </p:ext>
    </p:extLst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645" y="573206"/>
            <a:ext cx="9222921" cy="5500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308975"/>
      </p:ext>
    </p:extLst>
  </p:cSld>
  <p:clrMapOvr>
    <a:masterClrMapping/>
  </p:clrMapOvr>
  <p:transition spd="med">
    <p:spli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Learning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Outcome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Grabbed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many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opportunities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improved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soft skills and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knowledge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good exposure to new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technologies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Self-awareness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Self-management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Adaptability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Improved communication skills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169316"/>
      </p:ext>
    </p:extLst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Gained the opportunity to identify and observe how engineering is applicable in the real world industry</a:t>
            </a:r>
          </a:p>
          <a:p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Captured 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wide scope of 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knowledge which will aid in building the future academic and professional career in a better way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828028"/>
      </p:ext>
    </p:extLst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482" y="2466558"/>
            <a:ext cx="8911687" cy="1280890"/>
          </a:xfrm>
        </p:spPr>
        <p:txBody>
          <a:bodyPr>
            <a:noAutofit/>
          </a:bodyPr>
          <a:lstStyle/>
          <a:p>
            <a:r>
              <a:rPr lang="en-US" sz="8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  <a:endParaRPr lang="en-US" sz="8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142060"/>
      </p:ext>
    </p:extLst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2382</TotalTime>
  <Words>156</Words>
  <Application>Microsoft Office PowerPoint</Application>
  <PresentationFormat>Widescreen</PresentationFormat>
  <Paragraphs>33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Century Gothic</vt:lpstr>
      <vt:lpstr>Times New Roman</vt:lpstr>
      <vt:lpstr>Wingdings</vt:lpstr>
      <vt:lpstr>Wingdings 3</vt:lpstr>
      <vt:lpstr>Wisp</vt:lpstr>
      <vt:lpstr>Industrial Training at              REDOT Pvt Ltd</vt:lpstr>
      <vt:lpstr>Company Profile</vt:lpstr>
      <vt:lpstr>Training Acquired</vt:lpstr>
      <vt:lpstr>PowerPoint Presentation</vt:lpstr>
      <vt:lpstr>PowerPoint Presentation</vt:lpstr>
      <vt:lpstr>PowerPoint Presentation</vt:lpstr>
      <vt:lpstr>Learning Outcome </vt:lpstr>
      <vt:lpstr>Conclusion 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Industrial Training at              REDOT Pvt Ltd</dc:title>
  <dc:creator>Windows User</dc:creator>
  <cp:lastModifiedBy>Windows User</cp:lastModifiedBy>
  <cp:revision>22</cp:revision>
  <dcterms:created xsi:type="dcterms:W3CDTF">2019-06-26T05:56:20Z</dcterms:created>
  <dcterms:modified xsi:type="dcterms:W3CDTF">2019-06-28T02:38:54Z</dcterms:modified>
</cp:coreProperties>
</file>