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Proxima Nova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roximaNova-regular.fntdata"/><Relationship Id="rId14" Type="http://schemas.openxmlformats.org/officeDocument/2006/relationships/slide" Target="slides/slide9.xml"/><Relationship Id="rId17" Type="http://schemas.openxmlformats.org/officeDocument/2006/relationships/font" Target="fonts/ProximaNova-italic.fntdata"/><Relationship Id="rId16" Type="http://schemas.openxmlformats.org/officeDocument/2006/relationships/font" Target="fonts/ProximaNov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ProximaNova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1d358b330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1d358b330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41d358b330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41d358b330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1d358b330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1d358b330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5c7fb0fb93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5c7fb0fb93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5c7fb0fb93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5c7fb0fb93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5c7fb0fb93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5c7fb0fb93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5c7fb0fb93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5c7fb0fb93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5c856f803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5c856f803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913575"/>
            <a:ext cx="5236500" cy="93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Industrial Training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311700" y="31018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Sujanan Bhathiya 2015CSC033</a:t>
            </a:r>
            <a:endParaRPr sz="20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WSO2</a:t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/>
              <a:t>Company Profile</a:t>
            </a:r>
            <a:endParaRPr b="1" sz="3400"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Integration agile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Open sourc</a:t>
            </a:r>
            <a:r>
              <a:rPr lang="en" sz="2400"/>
              <a:t>e (Apache</a:t>
            </a:r>
            <a:r>
              <a:rPr lang="en" sz="2400"/>
              <a:t> License Version 2)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Major products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WSO2 Enterprise Integrator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WSO2 API Manager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WSO2 Identity Server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WSO2 Stream Processor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Ballerina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18879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/>
              <a:t>Completed Projects and Tasks</a:t>
            </a:r>
            <a:endParaRPr b="1" sz="3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202729"/>
                </a:solidFill>
              </a:rPr>
              <a:t>TeleSign Authenticator for WSO2 Identity Server</a:t>
            </a:r>
            <a:endParaRPr b="1" sz="2500">
              <a:solidFill>
                <a:srgbClr val="20272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TeleSign Corporation is a Communications Platform as a Service company.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WSO2 Identity Server is an open source Identity and Access Management (IAM) product.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Authenticators are used to extend features of the Identity Server.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TeleSign Authenticator provides multi factor authentications using two TeleSign APIs. Voice and SMS.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StackExchange Connector for WSO2 Enterprise Integrator</a:t>
            </a:r>
            <a:endParaRPr sz="2500"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81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StackExchange is a network of question-and-answer websites on topics in diverse fields.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WSO2 Enterprise Integrator is a integration solution that enables communication among various, disparate applications.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Through this connector, users can access data, create new data, or modify data in the StackExchange network.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StackExchange Connector uses StackExchange REST API internally.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Implementing integration test was challenging.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Extra work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Wrote a script to automate proxy service creation process.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Wrote a script to automate the StackExchange token generation OAuth2 process.</a:t>
            </a:r>
            <a:endParaRPr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Extending Siddhi doc-gen module</a:t>
            </a:r>
            <a:endParaRPr b="1" sz="2500"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Siddhi doc-gen module is a separate component in Siddhi for documentation generation.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Existed module generated a page with details about all Siddhi extensions. But the page appeared less verbose. It was only displaying a list of references to all the extension doc pages. The object was to replace the list with a table.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table would have an extra column to display a brief description of each extension. The idea was to fetch the description from the extension's remote repository in the doc generation phase.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Accomplished the task using Github APIs and some response caching mechanisms.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Refactoring Siddhi Extensions according to Siddhi changes</a:t>
            </a:r>
            <a:endParaRPr b="1" sz="2500"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4536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Siddhi core modules went through some major changes. So all the Siddhi extensions depend on them had to be refactored as well.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Following are some refactored extensions.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siddhi-execution-string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siddhi-execution-streamingml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siddhi-execution-markov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siddhi-execution-stats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siddhi-io-http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siddhi-io-file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siddhi-io-websocket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siddhi-io-cdc</a:t>
            </a:r>
            <a:endParaRPr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Technologies used</a:t>
            </a:r>
            <a:endParaRPr b="1" sz="2500"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Java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Maven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Git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</a:t>
            </a:r>
            <a:r>
              <a:rPr lang="en"/>
              <a:t>ntellij idea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Python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RESTful Web services (</a:t>
            </a:r>
            <a:r>
              <a:rPr lang="en"/>
              <a:t>Representational</a:t>
            </a:r>
            <a:r>
              <a:rPr lang="en"/>
              <a:t> State Transfer)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371950" y="19146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Thank You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