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4" r:id="rId12"/>
    <p:sldId id="258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7055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91448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633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3893138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0955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184820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2912792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423980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330232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151801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244063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343558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386364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365994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328164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a-L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40858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6F97D-6206-4D99-BF76-D3EAE45EFF86}" type="datetimeFigureOut">
              <a:rPr lang="ta-LK" smtClean="0"/>
              <a:t>31-7-2019</a:t>
            </a:fld>
            <a:endParaRPr lang="ta-L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a-L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69D922-4786-4D4E-8BF8-E27F798A0090}" type="slidenum">
              <a:rPr lang="ta-LK" smtClean="0"/>
              <a:t>‹#›</a:t>
            </a:fld>
            <a:endParaRPr lang="ta-LK"/>
          </a:p>
        </p:txBody>
      </p:sp>
    </p:spTree>
    <p:extLst>
      <p:ext uri="{BB962C8B-B14F-4D97-AF65-F5344CB8AC3E}">
        <p14:creationId xmlns:p14="http://schemas.microsoft.com/office/powerpoint/2010/main" val="308482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29F2-3A59-4031-8B9F-57918F213A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Industrial Training @ Apptimus Tech</a:t>
            </a:r>
            <a:endParaRPr lang="ta-L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4B468-7722-4482-99CD-63BC0EEB8B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Gnanamoorthy Ananthan</a:t>
            </a:r>
          </a:p>
          <a:p>
            <a:r>
              <a:rPr lang="en-GB" dirty="0"/>
              <a:t>2015sp005</a:t>
            </a:r>
            <a:endParaRPr lang="ta-LK" dirty="0"/>
          </a:p>
        </p:txBody>
      </p:sp>
    </p:spTree>
    <p:extLst>
      <p:ext uri="{BB962C8B-B14F-4D97-AF65-F5344CB8AC3E}">
        <p14:creationId xmlns:p14="http://schemas.microsoft.com/office/powerpoint/2010/main" val="28089885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65F4-4104-44B5-BA91-BE40BE9E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CRM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5BB7-C571-431F-8E1D-B67A74F82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web application, android, IOS application for Australian client to manage his customer’s orders, payments and invoices  .</a:t>
            </a:r>
          </a:p>
          <a:p>
            <a:r>
              <a:rPr lang="en-SG" dirty="0"/>
              <a:t>Using Technologies</a:t>
            </a:r>
          </a:p>
          <a:p>
            <a:pPr lvl="1"/>
            <a:r>
              <a:rPr lang="en-SG" dirty="0"/>
              <a:t>API 	:- 	Laravel</a:t>
            </a:r>
          </a:p>
          <a:p>
            <a:pPr lvl="1"/>
            <a:r>
              <a:rPr lang="en-SG" dirty="0"/>
              <a:t>UI 	:-	React JS</a:t>
            </a:r>
          </a:p>
        </p:txBody>
      </p:sp>
    </p:spTree>
    <p:extLst>
      <p:ext uri="{BB962C8B-B14F-4D97-AF65-F5344CB8AC3E}">
        <p14:creationId xmlns:p14="http://schemas.microsoft.com/office/powerpoint/2010/main" val="3421227813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80E4-91B2-4811-AF45-85BAA962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Outcome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30A87-193B-48D0-9AAF-FDDC204E5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340" y="2175525"/>
            <a:ext cx="6713367" cy="2671470"/>
          </a:xfrm>
        </p:spPr>
        <p:txBody>
          <a:bodyPr/>
          <a:lstStyle/>
          <a:p>
            <a:r>
              <a:rPr lang="en-US" dirty="0"/>
              <a:t>Taking Responsibility</a:t>
            </a:r>
          </a:p>
          <a:p>
            <a:r>
              <a:rPr lang="en-US" dirty="0"/>
              <a:t>Time management</a:t>
            </a:r>
          </a:p>
          <a:p>
            <a:r>
              <a:rPr lang="en-US" dirty="0"/>
              <a:t>Communication </a:t>
            </a:r>
          </a:p>
          <a:p>
            <a:r>
              <a:rPr lang="en-US" dirty="0"/>
              <a:t>Problem solving skills</a:t>
            </a:r>
          </a:p>
          <a:p>
            <a:r>
              <a:rPr lang="en-US" dirty="0"/>
              <a:t>Self learning abilities</a:t>
            </a:r>
          </a:p>
          <a:p>
            <a:r>
              <a:rPr lang="en-US" dirty="0"/>
              <a:t>Hand-on with some new technologies</a:t>
            </a:r>
            <a:endParaRPr lang="ta-LK" dirty="0"/>
          </a:p>
        </p:txBody>
      </p:sp>
    </p:spTree>
    <p:extLst>
      <p:ext uri="{BB962C8B-B14F-4D97-AF65-F5344CB8AC3E}">
        <p14:creationId xmlns:p14="http://schemas.microsoft.com/office/powerpoint/2010/main" val="201507798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EF23D-80D5-41C9-A840-FEDAF34DA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6" y="2774658"/>
            <a:ext cx="8596668" cy="1308683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Questions?</a:t>
            </a:r>
            <a:endParaRPr lang="ta-LK" sz="5400" dirty="0"/>
          </a:p>
        </p:txBody>
      </p:sp>
    </p:spTree>
    <p:extLst>
      <p:ext uri="{BB962C8B-B14F-4D97-AF65-F5344CB8AC3E}">
        <p14:creationId xmlns:p14="http://schemas.microsoft.com/office/powerpoint/2010/main" val="3380261402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EF23D-80D5-41C9-A840-FEDAF34DA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6" y="2774658"/>
            <a:ext cx="8596668" cy="1308683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Thank You</a:t>
            </a:r>
            <a:endParaRPr lang="ta-LK" sz="5400" dirty="0"/>
          </a:p>
        </p:txBody>
      </p:sp>
    </p:spTree>
    <p:extLst>
      <p:ext uri="{BB962C8B-B14F-4D97-AF65-F5344CB8AC3E}">
        <p14:creationId xmlns:p14="http://schemas.microsoft.com/office/powerpoint/2010/main" val="354725653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EF23D-80D5-41C9-A840-FEDAF34D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COMPANY PROFILE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8DB3B-075C-4553-ADB7-717073BF0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n-SG" dirty="0"/>
              <a:t>Apptimus Tech was founded by Mr K.Anojan.</a:t>
            </a:r>
          </a:p>
          <a:p>
            <a:r>
              <a:rPr lang="en-SG" dirty="0"/>
              <a:t>Apps for business optimization.</a:t>
            </a:r>
          </a:p>
          <a:p>
            <a:r>
              <a:rPr lang="en-SG" dirty="0"/>
              <a:t>Using Technologies</a:t>
            </a:r>
          </a:p>
          <a:p>
            <a:pPr marL="457200" lvl="1" indent="0">
              <a:buNone/>
            </a:pPr>
            <a:endParaRPr lang="en-SG" dirty="0"/>
          </a:p>
          <a:p>
            <a:endParaRPr lang="en-SG" dirty="0"/>
          </a:p>
          <a:p>
            <a:endParaRPr lang="ta-L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375675-1CD1-4A97-B78E-0AA1B3B32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1" y="218555"/>
            <a:ext cx="1401318" cy="150422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5C85118-0BB2-4964-927D-58E9ED71DE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62" y="3134463"/>
            <a:ext cx="1289283" cy="144740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A62148F-908F-4274-AAA4-17EEC7E08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411" y="4856477"/>
            <a:ext cx="1289284" cy="128928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BD88FFE-2843-4D48-8541-48ADA43F6C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3176737"/>
            <a:ext cx="1399342" cy="101240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78278B5-87F4-4D12-AAC1-82457D3709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1" y="4802173"/>
            <a:ext cx="1328044" cy="132804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610F91B-C1F0-4FDF-92DE-0E5FC1E15C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538" y="4545435"/>
            <a:ext cx="1702965" cy="170296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960C695-A5B5-4963-9B26-07EF256B53D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06" y="3084991"/>
            <a:ext cx="2102890" cy="128637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AA3CDD-CF11-4860-94F0-0F62305C3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411" y="3096940"/>
            <a:ext cx="2184399" cy="10922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A450EFB-F850-4D62-8C6D-DFFBAA713A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75" y="4748722"/>
            <a:ext cx="1134719" cy="113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51383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E559-1F26-4066-AD51-3C545B1E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Projects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832B3-B825-4D7B-84EA-F0507B93A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/>
              <a:t>BillBee</a:t>
            </a:r>
            <a:endParaRPr lang="en-GB" sz="2400" dirty="0"/>
          </a:p>
          <a:p>
            <a:r>
              <a:rPr lang="en-GB" sz="2400" dirty="0"/>
              <a:t>Collaborator</a:t>
            </a:r>
          </a:p>
          <a:p>
            <a:r>
              <a:rPr lang="en-GB" sz="2400" dirty="0"/>
              <a:t>Apptimo (ERP)</a:t>
            </a:r>
          </a:p>
          <a:p>
            <a:r>
              <a:rPr lang="en-GB" sz="2400" dirty="0"/>
              <a:t>Web Apptimo (ERP)</a:t>
            </a:r>
          </a:p>
          <a:p>
            <a:r>
              <a:rPr lang="en-GB" sz="2400" dirty="0"/>
              <a:t>DDTV</a:t>
            </a:r>
          </a:p>
          <a:p>
            <a:r>
              <a:rPr lang="en-GB" sz="2400" dirty="0"/>
              <a:t>MVP</a:t>
            </a:r>
          </a:p>
          <a:p>
            <a:r>
              <a:rPr lang="en-GB" sz="2400" dirty="0"/>
              <a:t>CRM</a:t>
            </a:r>
          </a:p>
          <a:p>
            <a:endParaRPr lang="ta-LK" sz="2400" dirty="0"/>
          </a:p>
        </p:txBody>
      </p:sp>
    </p:spTree>
    <p:extLst>
      <p:ext uri="{BB962C8B-B14F-4D97-AF65-F5344CB8AC3E}">
        <p14:creationId xmlns:p14="http://schemas.microsoft.com/office/powerpoint/2010/main" val="26824174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65F4-4104-44B5-BA91-BE40BE9E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BillBee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5BB7-C571-431F-8E1D-B67A74F82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web application, android and IOS application for customers manage their user’s payments , invoices and stocks.</a:t>
            </a:r>
          </a:p>
          <a:p>
            <a:r>
              <a:rPr lang="en-SG" dirty="0"/>
              <a:t>Using Technologies</a:t>
            </a:r>
          </a:p>
          <a:p>
            <a:pPr lvl="1"/>
            <a:r>
              <a:rPr lang="en-SG" dirty="0"/>
              <a:t>API 	:-	Laravel</a:t>
            </a:r>
          </a:p>
          <a:p>
            <a:pPr lvl="1"/>
            <a:r>
              <a:rPr lang="en-SG" dirty="0"/>
              <a:t>UI 	:- 	Framework 7 (Android and IOS using Cordova).</a:t>
            </a:r>
          </a:p>
        </p:txBody>
      </p:sp>
    </p:spTree>
    <p:extLst>
      <p:ext uri="{BB962C8B-B14F-4D97-AF65-F5344CB8AC3E}">
        <p14:creationId xmlns:p14="http://schemas.microsoft.com/office/powerpoint/2010/main" val="413296985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65F4-4104-44B5-BA91-BE40BE9E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Collaborator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5BB7-C571-431F-8E1D-B67A74F82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web application for internal application for manage our tasks and monitoring.</a:t>
            </a:r>
          </a:p>
          <a:p>
            <a:r>
              <a:rPr lang="en-SG" dirty="0"/>
              <a:t>Using Technologies</a:t>
            </a:r>
          </a:p>
          <a:p>
            <a:pPr lvl="1"/>
            <a:r>
              <a:rPr lang="en-SG" dirty="0"/>
              <a:t>API 	:-	Laravel</a:t>
            </a:r>
          </a:p>
          <a:p>
            <a:pPr lvl="1"/>
            <a:r>
              <a:rPr lang="en-SG" dirty="0"/>
              <a:t>UI 	:-	</a:t>
            </a:r>
            <a:r>
              <a:rPr lang="en-SG" dirty="0" err="1"/>
              <a:t>CoreUI</a:t>
            </a:r>
            <a:r>
              <a:rPr lang="en-SG" dirty="0"/>
              <a:t> (website template)</a:t>
            </a:r>
          </a:p>
        </p:txBody>
      </p:sp>
    </p:spTree>
    <p:extLst>
      <p:ext uri="{BB962C8B-B14F-4D97-AF65-F5344CB8AC3E}">
        <p14:creationId xmlns:p14="http://schemas.microsoft.com/office/powerpoint/2010/main" val="126907953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856E4-0181-492D-8C8D-4CBE4CF58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Apptimo(ERP)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806B5-BA3E-428C-96DC-E6451CF64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standalone for shops manage their sales ,stocks ,customers , invoices details.</a:t>
            </a:r>
          </a:p>
          <a:p>
            <a:r>
              <a:rPr lang="en-SG" dirty="0"/>
              <a:t>Using Technologies</a:t>
            </a:r>
            <a:endParaRPr lang="en-GB" dirty="0"/>
          </a:p>
          <a:p>
            <a:pPr lvl="1"/>
            <a:r>
              <a:rPr lang="en-GB" dirty="0"/>
              <a:t>.NET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35351885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856E4-0181-492D-8C8D-4CBE4CF58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Web Apptimo(ERP)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806B5-BA3E-428C-96DC-E6451CF64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web application for shops manage their sales ,stocks ,customers , invoices details in online.</a:t>
            </a:r>
          </a:p>
          <a:p>
            <a:r>
              <a:rPr lang="en-SG" dirty="0"/>
              <a:t>Using Technologies</a:t>
            </a:r>
            <a:endParaRPr lang="en-GB" dirty="0"/>
          </a:p>
          <a:p>
            <a:pPr lvl="1"/>
            <a:r>
              <a:rPr lang="en-SG" dirty="0"/>
              <a:t>API 	:- 	Laravel</a:t>
            </a:r>
          </a:p>
          <a:p>
            <a:pPr lvl="1"/>
            <a:r>
              <a:rPr lang="en-SG" dirty="0"/>
              <a:t>UI 	:- 	Material Pro Admin Template</a:t>
            </a:r>
          </a:p>
        </p:txBody>
      </p:sp>
    </p:spTree>
    <p:extLst>
      <p:ext uri="{BB962C8B-B14F-4D97-AF65-F5344CB8AC3E}">
        <p14:creationId xmlns:p14="http://schemas.microsoft.com/office/powerpoint/2010/main" val="109145746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65F4-4104-44B5-BA91-BE40BE9E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DDTV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5BB7-C571-431F-8E1D-B67A74F82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web application for DDTV manage their customer’s payments and subscriptions.</a:t>
            </a:r>
          </a:p>
          <a:p>
            <a:r>
              <a:rPr lang="en-SG" dirty="0"/>
              <a:t>Using Technologies</a:t>
            </a:r>
          </a:p>
          <a:p>
            <a:pPr lvl="1"/>
            <a:r>
              <a:rPr lang="en-SG" dirty="0"/>
              <a:t>API 	:- 	Laravel</a:t>
            </a:r>
          </a:p>
          <a:p>
            <a:pPr lvl="1"/>
            <a:r>
              <a:rPr lang="en-SG" dirty="0"/>
              <a:t>UI 	:-	Material Pro Admin Template</a:t>
            </a:r>
          </a:p>
        </p:txBody>
      </p:sp>
    </p:spTree>
    <p:extLst>
      <p:ext uri="{BB962C8B-B14F-4D97-AF65-F5344CB8AC3E}">
        <p14:creationId xmlns:p14="http://schemas.microsoft.com/office/powerpoint/2010/main" val="330732332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65F4-4104-44B5-BA91-BE40BE9E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MVP</a:t>
            </a:r>
            <a:endParaRPr lang="ta-L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5BB7-C571-431F-8E1D-B67A74F82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android, IOS application for help their customer when they ask help using this application .</a:t>
            </a:r>
          </a:p>
          <a:p>
            <a:r>
              <a:rPr lang="en-SG" dirty="0"/>
              <a:t>Using Technologies</a:t>
            </a:r>
          </a:p>
          <a:p>
            <a:pPr lvl="1"/>
            <a:r>
              <a:rPr lang="en-SG" dirty="0"/>
              <a:t>API 	:- 	Laravel</a:t>
            </a:r>
          </a:p>
          <a:p>
            <a:pPr lvl="1"/>
            <a:r>
              <a:rPr lang="en-SG" dirty="0"/>
              <a:t>UI 	:-	Material Pro Admin Template and Cordova.</a:t>
            </a:r>
          </a:p>
        </p:txBody>
      </p:sp>
    </p:spTree>
    <p:extLst>
      <p:ext uri="{BB962C8B-B14F-4D97-AF65-F5344CB8AC3E}">
        <p14:creationId xmlns:p14="http://schemas.microsoft.com/office/powerpoint/2010/main" val="335418632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352</TotalTime>
  <Words>216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Industrial Training @ Apptimus Tech</vt:lpstr>
      <vt:lpstr>COMPANY PROFILE</vt:lpstr>
      <vt:lpstr>Projects</vt:lpstr>
      <vt:lpstr>BillBee</vt:lpstr>
      <vt:lpstr>Collaborator</vt:lpstr>
      <vt:lpstr>Apptimo(ERP)</vt:lpstr>
      <vt:lpstr> Web Apptimo(ERP)</vt:lpstr>
      <vt:lpstr>DDTV</vt:lpstr>
      <vt:lpstr>MVP</vt:lpstr>
      <vt:lpstr>CRM</vt:lpstr>
      <vt:lpstr>Learning Outcome</vt:lpstr>
      <vt:lpstr>Questions?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Training @ Apptimus Tech</dc:title>
  <dc:creator>Ananthan Gnanamoorthy</dc:creator>
  <cp:lastModifiedBy>Ananthan Gnanamoorthy</cp:lastModifiedBy>
  <cp:revision>16</cp:revision>
  <dcterms:created xsi:type="dcterms:W3CDTF">2019-07-30T14:07:23Z</dcterms:created>
  <dcterms:modified xsi:type="dcterms:W3CDTF">2019-07-31T08:42:42Z</dcterms:modified>
</cp:coreProperties>
</file>